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10"/>
  </p:handoutMasterIdLst>
  <p:sldIdLst>
    <p:sldId id="256" r:id="rId2"/>
    <p:sldId id="257" r:id="rId3"/>
    <p:sldId id="260" r:id="rId4"/>
    <p:sldId id="259" r:id="rId5"/>
    <p:sldId id="258" r:id="rId6"/>
    <p:sldId id="264" r:id="rId7"/>
    <p:sldId id="265" r:id="rId8"/>
    <p:sldId id="263" r:id="rId9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2668BB-AB25-49A3-A7BC-2861731D79E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D3163D4-42B9-47BC-A820-7CAC82BEA39B}">
      <dgm:prSet phldrT="[Text]"/>
      <dgm:spPr/>
      <dgm:t>
        <a:bodyPr/>
        <a:lstStyle/>
        <a:p>
          <a:r>
            <a:rPr lang="en-US" dirty="0" smtClean="0"/>
            <a:t>Community Goals</a:t>
          </a:r>
          <a:endParaRPr lang="en-US" dirty="0"/>
        </a:p>
      </dgm:t>
    </dgm:pt>
    <dgm:pt modelId="{A328A00B-45AB-41C1-9ED7-5897BF7946B1}" type="parTrans" cxnId="{B68950C5-63D8-45F6-85E1-BDCFC1C43F24}">
      <dgm:prSet/>
      <dgm:spPr/>
      <dgm:t>
        <a:bodyPr/>
        <a:lstStyle/>
        <a:p>
          <a:endParaRPr lang="en-US"/>
        </a:p>
      </dgm:t>
    </dgm:pt>
    <dgm:pt modelId="{1AE55B3D-E99F-499D-A805-A30D27863E70}" type="sibTrans" cxnId="{B68950C5-63D8-45F6-85E1-BDCFC1C43F24}">
      <dgm:prSet/>
      <dgm:spPr/>
      <dgm:t>
        <a:bodyPr/>
        <a:lstStyle/>
        <a:p>
          <a:endParaRPr lang="en-US"/>
        </a:p>
      </dgm:t>
    </dgm:pt>
    <dgm:pt modelId="{C7441AA7-23D0-456F-BECB-917FD54F5E87}">
      <dgm:prSet phldrT="[Text]"/>
      <dgm:spPr/>
      <dgm:t>
        <a:bodyPr/>
        <a:lstStyle/>
        <a:p>
          <a:r>
            <a:rPr lang="en-US" dirty="0" smtClean="0"/>
            <a:t>Needs &amp; Opportunities</a:t>
          </a:r>
          <a:endParaRPr lang="en-US" dirty="0"/>
        </a:p>
      </dgm:t>
    </dgm:pt>
    <dgm:pt modelId="{81BD5BB0-76BD-4806-B5C0-5CB666F729A8}" type="parTrans" cxnId="{CB3E32BC-F3DD-45DA-863E-F6F4892F1624}">
      <dgm:prSet/>
      <dgm:spPr/>
      <dgm:t>
        <a:bodyPr/>
        <a:lstStyle/>
        <a:p>
          <a:endParaRPr lang="en-US"/>
        </a:p>
      </dgm:t>
    </dgm:pt>
    <dgm:pt modelId="{4B58D974-62D0-4289-B8E9-05A1AC0AA72A}" type="sibTrans" cxnId="{CB3E32BC-F3DD-45DA-863E-F6F4892F1624}">
      <dgm:prSet/>
      <dgm:spPr/>
      <dgm:t>
        <a:bodyPr/>
        <a:lstStyle/>
        <a:p>
          <a:endParaRPr lang="en-US"/>
        </a:p>
      </dgm:t>
    </dgm:pt>
    <dgm:pt modelId="{61641F35-63D4-4069-BD85-DE2667F3DDBD}">
      <dgm:prSet phldrT="[Text]"/>
      <dgm:spPr/>
      <dgm:t>
        <a:bodyPr/>
        <a:lstStyle/>
        <a:p>
          <a:r>
            <a:rPr lang="en-US" dirty="0" smtClean="0"/>
            <a:t>Community Work Program</a:t>
          </a:r>
          <a:endParaRPr lang="en-US" dirty="0"/>
        </a:p>
      </dgm:t>
    </dgm:pt>
    <dgm:pt modelId="{EA1E0513-D926-4175-B92C-961C45459B59}" type="parTrans" cxnId="{B7D2B103-5694-459A-88D0-6DD770168E4C}">
      <dgm:prSet/>
      <dgm:spPr/>
      <dgm:t>
        <a:bodyPr/>
        <a:lstStyle/>
        <a:p>
          <a:endParaRPr lang="en-US"/>
        </a:p>
      </dgm:t>
    </dgm:pt>
    <dgm:pt modelId="{94E83094-BA2D-40FB-B528-A5D18B3724E7}" type="sibTrans" cxnId="{B7D2B103-5694-459A-88D0-6DD770168E4C}">
      <dgm:prSet/>
      <dgm:spPr/>
      <dgm:t>
        <a:bodyPr/>
        <a:lstStyle/>
        <a:p>
          <a:endParaRPr lang="en-US"/>
        </a:p>
      </dgm:t>
    </dgm:pt>
    <dgm:pt modelId="{D611FEDB-10BB-4143-9248-EB29DDB01EE0}">
      <dgm:prSet/>
      <dgm:spPr/>
      <dgm:t>
        <a:bodyPr/>
        <a:lstStyle/>
        <a:p>
          <a:r>
            <a:rPr lang="en-US" dirty="0" smtClean="0"/>
            <a:t>Land Use</a:t>
          </a:r>
          <a:endParaRPr lang="en-US" dirty="0"/>
        </a:p>
      </dgm:t>
    </dgm:pt>
    <dgm:pt modelId="{0B1A9FE7-0032-4EC2-9C95-107CC3F0A688}" type="parTrans" cxnId="{72F492DE-03CE-4033-B606-786048FA0868}">
      <dgm:prSet/>
      <dgm:spPr/>
      <dgm:t>
        <a:bodyPr/>
        <a:lstStyle/>
        <a:p>
          <a:endParaRPr lang="en-US"/>
        </a:p>
      </dgm:t>
    </dgm:pt>
    <dgm:pt modelId="{118599C8-BEAA-4BDA-9A12-A56DC68F36D6}" type="sibTrans" cxnId="{72F492DE-03CE-4033-B606-786048FA0868}">
      <dgm:prSet/>
      <dgm:spPr/>
      <dgm:t>
        <a:bodyPr/>
        <a:lstStyle/>
        <a:p>
          <a:endParaRPr lang="en-US"/>
        </a:p>
      </dgm:t>
    </dgm:pt>
    <dgm:pt modelId="{49D87FE6-AEB7-4406-81AD-E444303F63C7}">
      <dgm:prSet phldrT="[Text]"/>
      <dgm:spPr/>
      <dgm:t>
        <a:bodyPr/>
        <a:lstStyle/>
        <a:p>
          <a:r>
            <a:rPr lang="en-US" dirty="0" smtClean="0"/>
            <a:t>Broadband</a:t>
          </a:r>
          <a:endParaRPr lang="en-US" dirty="0"/>
        </a:p>
      </dgm:t>
    </dgm:pt>
    <dgm:pt modelId="{F2228350-AE19-44C6-BDD8-AE8774593887}" type="parTrans" cxnId="{BFF55026-90DE-4FD0-992F-7C3189B3832F}">
      <dgm:prSet/>
      <dgm:spPr/>
      <dgm:t>
        <a:bodyPr/>
        <a:lstStyle/>
        <a:p>
          <a:endParaRPr lang="en-US"/>
        </a:p>
      </dgm:t>
    </dgm:pt>
    <dgm:pt modelId="{353FB8AC-4FF1-4834-B63C-61C0816451E3}" type="sibTrans" cxnId="{BFF55026-90DE-4FD0-992F-7C3189B3832F}">
      <dgm:prSet/>
      <dgm:spPr/>
      <dgm:t>
        <a:bodyPr/>
        <a:lstStyle/>
        <a:p>
          <a:endParaRPr lang="en-US"/>
        </a:p>
      </dgm:t>
    </dgm:pt>
    <dgm:pt modelId="{211A61F5-EAE2-4389-BA22-6A043B212A7D}" type="pres">
      <dgm:prSet presAssocID="{EC2668BB-AB25-49A3-A7BC-2861731D79EA}" presName="Name0" presStyleCnt="0">
        <dgm:presLayoutVars>
          <dgm:dir/>
          <dgm:resizeHandles val="exact"/>
        </dgm:presLayoutVars>
      </dgm:prSet>
      <dgm:spPr/>
    </dgm:pt>
    <dgm:pt modelId="{0C9B6AB0-619D-43AC-9274-58E9397C7772}" type="pres">
      <dgm:prSet presAssocID="{ED3163D4-42B9-47BC-A820-7CAC82BEA39B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EA391-C523-47D3-91DD-EE7AF228B954}" type="pres">
      <dgm:prSet presAssocID="{1AE55B3D-E99F-499D-A805-A30D27863E70}" presName="parSpace" presStyleCnt="0"/>
      <dgm:spPr/>
    </dgm:pt>
    <dgm:pt modelId="{7AA5A51F-E940-4616-8EB3-7DD8CECE88B4}" type="pres">
      <dgm:prSet presAssocID="{C7441AA7-23D0-456F-BECB-917FD54F5E87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103A0-9276-4D53-9992-F15C7F64682D}" type="pres">
      <dgm:prSet presAssocID="{4B58D974-62D0-4289-B8E9-05A1AC0AA72A}" presName="parSpace" presStyleCnt="0"/>
      <dgm:spPr/>
    </dgm:pt>
    <dgm:pt modelId="{D50869F0-B508-42C7-A08D-5515229431D4}" type="pres">
      <dgm:prSet presAssocID="{49D87FE6-AEB7-4406-81AD-E444303F63C7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5E293-9B4D-47E9-8DC7-15C51609D5FE}" type="pres">
      <dgm:prSet presAssocID="{353FB8AC-4FF1-4834-B63C-61C0816451E3}" presName="parSpace" presStyleCnt="0"/>
      <dgm:spPr/>
    </dgm:pt>
    <dgm:pt modelId="{D8976D1E-24C0-4019-A4B7-AB74A102A96C}" type="pres">
      <dgm:prSet presAssocID="{D611FEDB-10BB-4143-9248-EB29DDB01EE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A019C-0C1B-449A-A03A-E3A36B5046F1}" type="pres">
      <dgm:prSet presAssocID="{118599C8-BEAA-4BDA-9A12-A56DC68F36D6}" presName="parSpace" presStyleCnt="0"/>
      <dgm:spPr/>
    </dgm:pt>
    <dgm:pt modelId="{B76765F9-1489-47DF-93C0-9230F556169D}" type="pres">
      <dgm:prSet presAssocID="{61641F35-63D4-4069-BD85-DE2667F3DDBD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3E32BC-F3DD-45DA-863E-F6F4892F1624}" srcId="{EC2668BB-AB25-49A3-A7BC-2861731D79EA}" destId="{C7441AA7-23D0-456F-BECB-917FD54F5E87}" srcOrd="1" destOrd="0" parTransId="{81BD5BB0-76BD-4806-B5C0-5CB666F729A8}" sibTransId="{4B58D974-62D0-4289-B8E9-05A1AC0AA72A}"/>
    <dgm:cxn modelId="{DDC08873-5DDB-4171-B3D4-F0609D2A896A}" type="presOf" srcId="{C7441AA7-23D0-456F-BECB-917FD54F5E87}" destId="{7AA5A51F-E940-4616-8EB3-7DD8CECE88B4}" srcOrd="0" destOrd="0" presId="urn:microsoft.com/office/officeart/2005/8/layout/hChevron3"/>
    <dgm:cxn modelId="{F2FEDA9E-1CEF-4EE0-8BA5-17E61852152E}" type="presOf" srcId="{49D87FE6-AEB7-4406-81AD-E444303F63C7}" destId="{D50869F0-B508-42C7-A08D-5515229431D4}" srcOrd="0" destOrd="0" presId="urn:microsoft.com/office/officeart/2005/8/layout/hChevron3"/>
    <dgm:cxn modelId="{63AD11E5-8990-49BF-BCA3-51ED4B2C6A1F}" type="presOf" srcId="{ED3163D4-42B9-47BC-A820-7CAC82BEA39B}" destId="{0C9B6AB0-619D-43AC-9274-58E9397C7772}" srcOrd="0" destOrd="0" presId="urn:microsoft.com/office/officeart/2005/8/layout/hChevron3"/>
    <dgm:cxn modelId="{B7D2B103-5694-459A-88D0-6DD770168E4C}" srcId="{EC2668BB-AB25-49A3-A7BC-2861731D79EA}" destId="{61641F35-63D4-4069-BD85-DE2667F3DDBD}" srcOrd="4" destOrd="0" parTransId="{EA1E0513-D926-4175-B92C-961C45459B59}" sibTransId="{94E83094-BA2D-40FB-B528-A5D18B3724E7}"/>
    <dgm:cxn modelId="{0C2C0E88-DE9F-4545-8BFC-8540E0C4C2CE}" type="presOf" srcId="{61641F35-63D4-4069-BD85-DE2667F3DDBD}" destId="{B76765F9-1489-47DF-93C0-9230F556169D}" srcOrd="0" destOrd="0" presId="urn:microsoft.com/office/officeart/2005/8/layout/hChevron3"/>
    <dgm:cxn modelId="{BFF55026-90DE-4FD0-992F-7C3189B3832F}" srcId="{EC2668BB-AB25-49A3-A7BC-2861731D79EA}" destId="{49D87FE6-AEB7-4406-81AD-E444303F63C7}" srcOrd="2" destOrd="0" parTransId="{F2228350-AE19-44C6-BDD8-AE8774593887}" sibTransId="{353FB8AC-4FF1-4834-B63C-61C0816451E3}"/>
    <dgm:cxn modelId="{B138E3F5-8694-44B6-B63F-9E935FA6E477}" type="presOf" srcId="{D611FEDB-10BB-4143-9248-EB29DDB01EE0}" destId="{D8976D1E-24C0-4019-A4B7-AB74A102A96C}" srcOrd="0" destOrd="0" presId="urn:microsoft.com/office/officeart/2005/8/layout/hChevron3"/>
    <dgm:cxn modelId="{B68950C5-63D8-45F6-85E1-BDCFC1C43F24}" srcId="{EC2668BB-AB25-49A3-A7BC-2861731D79EA}" destId="{ED3163D4-42B9-47BC-A820-7CAC82BEA39B}" srcOrd="0" destOrd="0" parTransId="{A328A00B-45AB-41C1-9ED7-5897BF7946B1}" sibTransId="{1AE55B3D-E99F-499D-A805-A30D27863E70}"/>
    <dgm:cxn modelId="{A3753B00-20D1-42BE-9F52-4155396E3A8A}" type="presOf" srcId="{EC2668BB-AB25-49A3-A7BC-2861731D79EA}" destId="{211A61F5-EAE2-4389-BA22-6A043B212A7D}" srcOrd="0" destOrd="0" presId="urn:microsoft.com/office/officeart/2005/8/layout/hChevron3"/>
    <dgm:cxn modelId="{72F492DE-03CE-4033-B606-786048FA0868}" srcId="{EC2668BB-AB25-49A3-A7BC-2861731D79EA}" destId="{D611FEDB-10BB-4143-9248-EB29DDB01EE0}" srcOrd="3" destOrd="0" parTransId="{0B1A9FE7-0032-4EC2-9C95-107CC3F0A688}" sibTransId="{118599C8-BEAA-4BDA-9A12-A56DC68F36D6}"/>
    <dgm:cxn modelId="{3D4291FD-F8D1-4207-A0A8-7DC23089B0C8}" type="presParOf" srcId="{211A61F5-EAE2-4389-BA22-6A043B212A7D}" destId="{0C9B6AB0-619D-43AC-9274-58E9397C7772}" srcOrd="0" destOrd="0" presId="urn:microsoft.com/office/officeart/2005/8/layout/hChevron3"/>
    <dgm:cxn modelId="{58FEDF6C-2F5B-42C1-A7BD-68993B09BAC1}" type="presParOf" srcId="{211A61F5-EAE2-4389-BA22-6A043B212A7D}" destId="{BE9EA391-C523-47D3-91DD-EE7AF228B954}" srcOrd="1" destOrd="0" presId="urn:microsoft.com/office/officeart/2005/8/layout/hChevron3"/>
    <dgm:cxn modelId="{7A9411B7-459F-4108-8BF3-C474A6FC73F4}" type="presParOf" srcId="{211A61F5-EAE2-4389-BA22-6A043B212A7D}" destId="{7AA5A51F-E940-4616-8EB3-7DD8CECE88B4}" srcOrd="2" destOrd="0" presId="urn:microsoft.com/office/officeart/2005/8/layout/hChevron3"/>
    <dgm:cxn modelId="{01443DB9-0339-4396-A28E-C4B24F61C17E}" type="presParOf" srcId="{211A61F5-EAE2-4389-BA22-6A043B212A7D}" destId="{CB0103A0-9276-4D53-9992-F15C7F64682D}" srcOrd="3" destOrd="0" presId="urn:microsoft.com/office/officeart/2005/8/layout/hChevron3"/>
    <dgm:cxn modelId="{91FDC553-F3FE-41A6-A6C1-3D5E9090A314}" type="presParOf" srcId="{211A61F5-EAE2-4389-BA22-6A043B212A7D}" destId="{D50869F0-B508-42C7-A08D-5515229431D4}" srcOrd="4" destOrd="0" presId="urn:microsoft.com/office/officeart/2005/8/layout/hChevron3"/>
    <dgm:cxn modelId="{C919A2F3-9E6F-45FB-984B-4330945E762A}" type="presParOf" srcId="{211A61F5-EAE2-4389-BA22-6A043B212A7D}" destId="{AD95E293-9B4D-47E9-8DC7-15C51609D5FE}" srcOrd="5" destOrd="0" presId="urn:microsoft.com/office/officeart/2005/8/layout/hChevron3"/>
    <dgm:cxn modelId="{95EB286C-BC2A-459D-8863-B658B02106B6}" type="presParOf" srcId="{211A61F5-EAE2-4389-BA22-6A043B212A7D}" destId="{D8976D1E-24C0-4019-A4B7-AB74A102A96C}" srcOrd="6" destOrd="0" presId="urn:microsoft.com/office/officeart/2005/8/layout/hChevron3"/>
    <dgm:cxn modelId="{55562380-1344-4B47-A1B6-3DFB8C2152B6}" type="presParOf" srcId="{211A61F5-EAE2-4389-BA22-6A043B212A7D}" destId="{ED1A019C-0C1B-449A-A03A-E3A36B5046F1}" srcOrd="7" destOrd="0" presId="urn:microsoft.com/office/officeart/2005/8/layout/hChevron3"/>
    <dgm:cxn modelId="{BD8707BE-F7B8-4483-922C-A011973B38F9}" type="presParOf" srcId="{211A61F5-EAE2-4389-BA22-6A043B212A7D}" destId="{B76765F9-1489-47DF-93C0-9230F556169D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A9983B-22BF-4B12-A7BC-5AAA726A6B6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09A6F3-8482-4E46-93E2-348A9EA4B2C1}">
      <dgm:prSet phldrT="[Text]"/>
      <dgm:spPr/>
      <dgm:t>
        <a:bodyPr/>
        <a:lstStyle/>
        <a:p>
          <a:r>
            <a:rPr lang="en-US" dirty="0" smtClean="0"/>
            <a:t>City Staff</a:t>
          </a:r>
          <a:endParaRPr lang="en-US" dirty="0"/>
        </a:p>
      </dgm:t>
    </dgm:pt>
    <dgm:pt modelId="{0E922419-7554-49DB-A727-0EAF431A306A}" type="parTrans" cxnId="{A9087350-7252-4E27-802A-E0C993490D09}">
      <dgm:prSet/>
      <dgm:spPr/>
      <dgm:t>
        <a:bodyPr/>
        <a:lstStyle/>
        <a:p>
          <a:endParaRPr lang="en-US"/>
        </a:p>
      </dgm:t>
    </dgm:pt>
    <dgm:pt modelId="{D5D76838-9126-4474-9CAB-E740DD9AA396}" type="sibTrans" cxnId="{A9087350-7252-4E27-802A-E0C993490D09}">
      <dgm:prSet/>
      <dgm:spPr/>
      <dgm:t>
        <a:bodyPr/>
        <a:lstStyle/>
        <a:p>
          <a:endParaRPr lang="en-US"/>
        </a:p>
      </dgm:t>
    </dgm:pt>
    <dgm:pt modelId="{63286DDA-0A2D-449D-8D4B-8003A2F219AF}">
      <dgm:prSet phldrT="[Text]"/>
      <dgm:spPr/>
      <dgm:t>
        <a:bodyPr/>
        <a:lstStyle/>
        <a:p>
          <a:r>
            <a:rPr lang="en-US" dirty="0" smtClean="0"/>
            <a:t>Consultant Team-TRRC</a:t>
          </a:r>
          <a:endParaRPr lang="en-US" dirty="0"/>
        </a:p>
      </dgm:t>
    </dgm:pt>
    <dgm:pt modelId="{6BD71EB3-2300-4BF6-8837-5181E65846D1}" type="parTrans" cxnId="{7792B182-8DF4-4F04-B056-F4617B22F476}">
      <dgm:prSet/>
      <dgm:spPr/>
      <dgm:t>
        <a:bodyPr/>
        <a:lstStyle/>
        <a:p>
          <a:endParaRPr lang="en-US"/>
        </a:p>
      </dgm:t>
    </dgm:pt>
    <dgm:pt modelId="{0C72279A-C76F-4479-A565-617AE7BAB8DE}" type="sibTrans" cxnId="{7792B182-8DF4-4F04-B056-F4617B22F476}">
      <dgm:prSet/>
      <dgm:spPr/>
      <dgm:t>
        <a:bodyPr/>
        <a:lstStyle/>
        <a:p>
          <a:endParaRPr lang="en-US"/>
        </a:p>
      </dgm:t>
    </dgm:pt>
    <dgm:pt modelId="{2B0C5A3B-9C02-4154-BE45-DE1D79DD298B}">
      <dgm:prSet phldrT="[Text]"/>
      <dgm:spPr/>
      <dgm:t>
        <a:bodyPr/>
        <a:lstStyle/>
        <a:p>
          <a:r>
            <a:rPr lang="en-US" dirty="0" smtClean="0"/>
            <a:t>Steering Committee</a:t>
          </a:r>
          <a:endParaRPr lang="en-US" dirty="0"/>
        </a:p>
      </dgm:t>
    </dgm:pt>
    <dgm:pt modelId="{C62BB0EE-F6EE-403C-914F-E568242F9EBF}" type="parTrans" cxnId="{39A4BA13-878B-4033-99A3-8B7E238E27CE}">
      <dgm:prSet/>
      <dgm:spPr/>
      <dgm:t>
        <a:bodyPr/>
        <a:lstStyle/>
        <a:p>
          <a:endParaRPr lang="en-US"/>
        </a:p>
      </dgm:t>
    </dgm:pt>
    <dgm:pt modelId="{026E3E1D-72E4-4D9C-8F2A-261864935ADA}" type="sibTrans" cxnId="{39A4BA13-878B-4033-99A3-8B7E238E27CE}">
      <dgm:prSet/>
      <dgm:spPr/>
      <dgm:t>
        <a:bodyPr/>
        <a:lstStyle/>
        <a:p>
          <a:endParaRPr lang="en-US"/>
        </a:p>
      </dgm:t>
    </dgm:pt>
    <dgm:pt modelId="{9EF81D8B-5A49-4812-B2D6-FD53DF370426}">
      <dgm:prSet phldrT="[Text]"/>
      <dgm:spPr/>
      <dgm:t>
        <a:bodyPr/>
        <a:lstStyle/>
        <a:p>
          <a:r>
            <a:rPr lang="en-US" dirty="0" smtClean="0"/>
            <a:t>The Public</a:t>
          </a:r>
          <a:endParaRPr lang="en-US" dirty="0"/>
        </a:p>
      </dgm:t>
    </dgm:pt>
    <dgm:pt modelId="{7E4D5E69-1FA4-4D82-8A5B-184B548CCBC5}" type="parTrans" cxnId="{83286710-E351-464E-8393-4C7ED42405A5}">
      <dgm:prSet/>
      <dgm:spPr/>
      <dgm:t>
        <a:bodyPr/>
        <a:lstStyle/>
        <a:p>
          <a:endParaRPr lang="en-US"/>
        </a:p>
      </dgm:t>
    </dgm:pt>
    <dgm:pt modelId="{0807436D-FF7D-426B-82CD-1C4A4ABE1C9B}" type="sibTrans" cxnId="{83286710-E351-464E-8393-4C7ED42405A5}">
      <dgm:prSet/>
      <dgm:spPr/>
      <dgm:t>
        <a:bodyPr/>
        <a:lstStyle/>
        <a:p>
          <a:endParaRPr lang="en-US"/>
        </a:p>
      </dgm:t>
    </dgm:pt>
    <dgm:pt modelId="{43C6DAAB-AE61-4E71-9127-1610DE46B390}">
      <dgm:prSet phldrT="[Text]"/>
      <dgm:spPr/>
      <dgm:t>
        <a:bodyPr/>
        <a:lstStyle/>
        <a:p>
          <a:r>
            <a:rPr lang="en-US" dirty="0" smtClean="0"/>
            <a:t>Elected Officials</a:t>
          </a:r>
          <a:endParaRPr lang="en-US" dirty="0"/>
        </a:p>
      </dgm:t>
    </dgm:pt>
    <dgm:pt modelId="{15AD9FC0-EFAD-4DCF-B5A8-426077905B48}" type="parTrans" cxnId="{A6010E89-F99A-4305-8379-187F0A395C63}">
      <dgm:prSet/>
      <dgm:spPr/>
      <dgm:t>
        <a:bodyPr/>
        <a:lstStyle/>
        <a:p>
          <a:endParaRPr lang="en-US"/>
        </a:p>
      </dgm:t>
    </dgm:pt>
    <dgm:pt modelId="{D676A1D5-59E0-439E-8B9A-B76313226ED1}" type="sibTrans" cxnId="{A6010E89-F99A-4305-8379-187F0A395C63}">
      <dgm:prSet/>
      <dgm:spPr/>
      <dgm:t>
        <a:bodyPr/>
        <a:lstStyle/>
        <a:p>
          <a:endParaRPr lang="en-US"/>
        </a:p>
      </dgm:t>
    </dgm:pt>
    <dgm:pt modelId="{9E6E498F-348D-49AB-9D3D-F26F62F383F9}" type="pres">
      <dgm:prSet presAssocID="{0CA9983B-22BF-4B12-A7BC-5AAA726A6B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FA1A82-CFDE-47FE-AD1F-B1B30F4D1CC2}" type="pres">
      <dgm:prSet presAssocID="{B709A6F3-8482-4E46-93E2-348A9EA4B2C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F6309-4B04-4D87-B695-0FFFEC1F0BC9}" type="pres">
      <dgm:prSet presAssocID="{D5D76838-9126-4474-9CAB-E740DD9AA39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2D535A74-C2DA-4964-AD78-EA4CC438DA94}" type="pres">
      <dgm:prSet presAssocID="{D5D76838-9126-4474-9CAB-E740DD9AA39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27991CB-3D3F-4C6A-8510-4190ABC73D55}" type="pres">
      <dgm:prSet presAssocID="{63286DDA-0A2D-449D-8D4B-8003A2F219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ADB2B-E78F-49CB-9D67-C3E640AFB822}" type="pres">
      <dgm:prSet presAssocID="{0C72279A-C76F-4479-A565-617AE7BAB8D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61B80C3-4226-41FF-9DB8-D2874F204E57}" type="pres">
      <dgm:prSet presAssocID="{0C72279A-C76F-4479-A565-617AE7BAB8D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136B4C4-0CF5-424D-B086-0897214F735B}" type="pres">
      <dgm:prSet presAssocID="{2B0C5A3B-9C02-4154-BE45-DE1D79DD298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B2092-3DA5-4951-AA2F-685B6CBAB9C8}" type="pres">
      <dgm:prSet presAssocID="{026E3E1D-72E4-4D9C-8F2A-261864935AD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3ABCCB4-D712-427E-A0E4-C46C6D1EE837}" type="pres">
      <dgm:prSet presAssocID="{026E3E1D-72E4-4D9C-8F2A-261864935AD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B291A7C-3C2A-4108-87E8-64291D84F1C6}" type="pres">
      <dgm:prSet presAssocID="{9EF81D8B-5A49-4812-B2D6-FD53DF37042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1DF78-16F1-452E-81E6-9CB24040A595}" type="pres">
      <dgm:prSet presAssocID="{0807436D-FF7D-426B-82CD-1C4A4ABE1C9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78AB9B0-6D7E-42C0-BA33-696D3CBA6A9C}" type="pres">
      <dgm:prSet presAssocID="{0807436D-FF7D-426B-82CD-1C4A4ABE1C9B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DCD5B8F-DC80-4295-9CB2-0C66544A92C5}" type="pres">
      <dgm:prSet presAssocID="{43C6DAAB-AE61-4E71-9127-1610DE46B39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6633E-0518-4552-A3BD-1F5492350E3F}" type="pres">
      <dgm:prSet presAssocID="{D676A1D5-59E0-439E-8B9A-B76313226ED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40685E3-C201-4632-89A5-1745B8888B53}" type="pres">
      <dgm:prSet presAssocID="{D676A1D5-59E0-439E-8B9A-B76313226ED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8029889-9310-4848-902C-B1579E866183}" type="presOf" srcId="{026E3E1D-72E4-4D9C-8F2A-261864935ADA}" destId="{23ABCCB4-D712-427E-A0E4-C46C6D1EE837}" srcOrd="1" destOrd="0" presId="urn:microsoft.com/office/officeart/2005/8/layout/cycle2"/>
    <dgm:cxn modelId="{CB07B548-5F59-4DBC-AE82-8598DF769070}" type="presOf" srcId="{9EF81D8B-5A49-4812-B2D6-FD53DF370426}" destId="{BB291A7C-3C2A-4108-87E8-64291D84F1C6}" srcOrd="0" destOrd="0" presId="urn:microsoft.com/office/officeart/2005/8/layout/cycle2"/>
    <dgm:cxn modelId="{DC29A95E-CE43-4919-A876-3A7868850DEC}" type="presOf" srcId="{0807436D-FF7D-426B-82CD-1C4A4ABE1C9B}" destId="{2851DF78-16F1-452E-81E6-9CB24040A595}" srcOrd="0" destOrd="0" presId="urn:microsoft.com/office/officeart/2005/8/layout/cycle2"/>
    <dgm:cxn modelId="{7792B182-8DF4-4F04-B056-F4617B22F476}" srcId="{0CA9983B-22BF-4B12-A7BC-5AAA726A6B6D}" destId="{63286DDA-0A2D-449D-8D4B-8003A2F219AF}" srcOrd="1" destOrd="0" parTransId="{6BD71EB3-2300-4BF6-8837-5181E65846D1}" sibTransId="{0C72279A-C76F-4479-A565-617AE7BAB8DE}"/>
    <dgm:cxn modelId="{FDCE9BEB-E55F-4488-A662-7B57D9B9F91C}" type="presOf" srcId="{D5D76838-9126-4474-9CAB-E740DD9AA396}" destId="{2D535A74-C2DA-4964-AD78-EA4CC438DA94}" srcOrd="1" destOrd="0" presId="urn:microsoft.com/office/officeart/2005/8/layout/cycle2"/>
    <dgm:cxn modelId="{07E9562C-40E4-45D9-9E0C-293B6ECE3E83}" type="presOf" srcId="{0C72279A-C76F-4479-A565-617AE7BAB8DE}" destId="{461B80C3-4226-41FF-9DB8-D2874F204E57}" srcOrd="1" destOrd="0" presId="urn:microsoft.com/office/officeart/2005/8/layout/cycle2"/>
    <dgm:cxn modelId="{39A4BA13-878B-4033-99A3-8B7E238E27CE}" srcId="{0CA9983B-22BF-4B12-A7BC-5AAA726A6B6D}" destId="{2B0C5A3B-9C02-4154-BE45-DE1D79DD298B}" srcOrd="2" destOrd="0" parTransId="{C62BB0EE-F6EE-403C-914F-E568242F9EBF}" sibTransId="{026E3E1D-72E4-4D9C-8F2A-261864935ADA}"/>
    <dgm:cxn modelId="{AB5FE732-A2A7-4C24-9788-66169146430E}" type="presOf" srcId="{D5D76838-9126-4474-9CAB-E740DD9AA396}" destId="{E3AF6309-4B04-4D87-B695-0FFFEC1F0BC9}" srcOrd="0" destOrd="0" presId="urn:microsoft.com/office/officeart/2005/8/layout/cycle2"/>
    <dgm:cxn modelId="{9DEB6FAA-AB12-492E-9669-251481963EE2}" type="presOf" srcId="{D676A1D5-59E0-439E-8B9A-B76313226ED1}" destId="{B40685E3-C201-4632-89A5-1745B8888B53}" srcOrd="1" destOrd="0" presId="urn:microsoft.com/office/officeart/2005/8/layout/cycle2"/>
    <dgm:cxn modelId="{8ADC7688-F65E-4A24-BF33-79F05B9CB5B9}" type="presOf" srcId="{2B0C5A3B-9C02-4154-BE45-DE1D79DD298B}" destId="{0136B4C4-0CF5-424D-B086-0897214F735B}" srcOrd="0" destOrd="0" presId="urn:microsoft.com/office/officeart/2005/8/layout/cycle2"/>
    <dgm:cxn modelId="{1C6DBCBA-46B0-4B8C-90B0-5CF91440D0C8}" type="presOf" srcId="{0CA9983B-22BF-4B12-A7BC-5AAA726A6B6D}" destId="{9E6E498F-348D-49AB-9D3D-F26F62F383F9}" srcOrd="0" destOrd="0" presId="urn:microsoft.com/office/officeart/2005/8/layout/cycle2"/>
    <dgm:cxn modelId="{68ABA26F-8B04-4CA4-8274-EF7E79FC75BA}" type="presOf" srcId="{0807436D-FF7D-426B-82CD-1C4A4ABE1C9B}" destId="{278AB9B0-6D7E-42C0-BA33-696D3CBA6A9C}" srcOrd="1" destOrd="0" presId="urn:microsoft.com/office/officeart/2005/8/layout/cycle2"/>
    <dgm:cxn modelId="{E42B458D-F290-4B71-A461-20FAA97DCD02}" type="presOf" srcId="{63286DDA-0A2D-449D-8D4B-8003A2F219AF}" destId="{827991CB-3D3F-4C6A-8510-4190ABC73D55}" srcOrd="0" destOrd="0" presId="urn:microsoft.com/office/officeart/2005/8/layout/cycle2"/>
    <dgm:cxn modelId="{D59CAEA8-B7A3-4373-9C71-680362BFE6A1}" type="presOf" srcId="{026E3E1D-72E4-4D9C-8F2A-261864935ADA}" destId="{667B2092-3DA5-4951-AA2F-685B6CBAB9C8}" srcOrd="0" destOrd="0" presId="urn:microsoft.com/office/officeart/2005/8/layout/cycle2"/>
    <dgm:cxn modelId="{A6010E89-F99A-4305-8379-187F0A395C63}" srcId="{0CA9983B-22BF-4B12-A7BC-5AAA726A6B6D}" destId="{43C6DAAB-AE61-4E71-9127-1610DE46B390}" srcOrd="4" destOrd="0" parTransId="{15AD9FC0-EFAD-4DCF-B5A8-426077905B48}" sibTransId="{D676A1D5-59E0-439E-8B9A-B76313226ED1}"/>
    <dgm:cxn modelId="{A9087350-7252-4E27-802A-E0C993490D09}" srcId="{0CA9983B-22BF-4B12-A7BC-5AAA726A6B6D}" destId="{B709A6F3-8482-4E46-93E2-348A9EA4B2C1}" srcOrd="0" destOrd="0" parTransId="{0E922419-7554-49DB-A727-0EAF431A306A}" sibTransId="{D5D76838-9126-4474-9CAB-E740DD9AA396}"/>
    <dgm:cxn modelId="{498525CD-F4E7-433A-987E-0EEEB24DC2A9}" type="presOf" srcId="{0C72279A-C76F-4479-A565-617AE7BAB8DE}" destId="{277ADB2B-E78F-49CB-9D67-C3E640AFB822}" srcOrd="0" destOrd="0" presId="urn:microsoft.com/office/officeart/2005/8/layout/cycle2"/>
    <dgm:cxn modelId="{FDC96120-BD14-4376-A861-753E3C2815EB}" type="presOf" srcId="{43C6DAAB-AE61-4E71-9127-1610DE46B390}" destId="{3DCD5B8F-DC80-4295-9CB2-0C66544A92C5}" srcOrd="0" destOrd="0" presId="urn:microsoft.com/office/officeart/2005/8/layout/cycle2"/>
    <dgm:cxn modelId="{A1F72774-621D-47FE-8FAB-E7DB7E303417}" type="presOf" srcId="{D676A1D5-59E0-439E-8B9A-B76313226ED1}" destId="{A6F6633E-0518-4552-A3BD-1F5492350E3F}" srcOrd="0" destOrd="0" presId="urn:microsoft.com/office/officeart/2005/8/layout/cycle2"/>
    <dgm:cxn modelId="{83286710-E351-464E-8393-4C7ED42405A5}" srcId="{0CA9983B-22BF-4B12-A7BC-5AAA726A6B6D}" destId="{9EF81D8B-5A49-4812-B2D6-FD53DF370426}" srcOrd="3" destOrd="0" parTransId="{7E4D5E69-1FA4-4D82-8A5B-184B548CCBC5}" sibTransId="{0807436D-FF7D-426B-82CD-1C4A4ABE1C9B}"/>
    <dgm:cxn modelId="{54D51EDE-0D58-438D-BB45-5DBD3C9CF64E}" type="presOf" srcId="{B709A6F3-8482-4E46-93E2-348A9EA4B2C1}" destId="{B4FA1A82-CFDE-47FE-AD1F-B1B30F4D1CC2}" srcOrd="0" destOrd="0" presId="urn:microsoft.com/office/officeart/2005/8/layout/cycle2"/>
    <dgm:cxn modelId="{3FE2473B-6149-42B1-8708-4FCF4E69A3FE}" type="presParOf" srcId="{9E6E498F-348D-49AB-9D3D-F26F62F383F9}" destId="{B4FA1A82-CFDE-47FE-AD1F-B1B30F4D1CC2}" srcOrd="0" destOrd="0" presId="urn:microsoft.com/office/officeart/2005/8/layout/cycle2"/>
    <dgm:cxn modelId="{D4B5A1F5-98B6-469F-B421-6CB0F8E617A2}" type="presParOf" srcId="{9E6E498F-348D-49AB-9D3D-F26F62F383F9}" destId="{E3AF6309-4B04-4D87-B695-0FFFEC1F0BC9}" srcOrd="1" destOrd="0" presId="urn:microsoft.com/office/officeart/2005/8/layout/cycle2"/>
    <dgm:cxn modelId="{F865B3D9-FF88-4F0E-BD1B-B0E0D205ECA0}" type="presParOf" srcId="{E3AF6309-4B04-4D87-B695-0FFFEC1F0BC9}" destId="{2D535A74-C2DA-4964-AD78-EA4CC438DA94}" srcOrd="0" destOrd="0" presId="urn:microsoft.com/office/officeart/2005/8/layout/cycle2"/>
    <dgm:cxn modelId="{00865886-6DD6-4DB9-9CBD-3D4477597419}" type="presParOf" srcId="{9E6E498F-348D-49AB-9D3D-F26F62F383F9}" destId="{827991CB-3D3F-4C6A-8510-4190ABC73D55}" srcOrd="2" destOrd="0" presId="urn:microsoft.com/office/officeart/2005/8/layout/cycle2"/>
    <dgm:cxn modelId="{FDFA27E3-92E4-4EAC-B281-9B1E0A9A5F95}" type="presParOf" srcId="{9E6E498F-348D-49AB-9D3D-F26F62F383F9}" destId="{277ADB2B-E78F-49CB-9D67-C3E640AFB822}" srcOrd="3" destOrd="0" presId="urn:microsoft.com/office/officeart/2005/8/layout/cycle2"/>
    <dgm:cxn modelId="{DA4FE2CF-22AF-423D-906B-CC4443342D46}" type="presParOf" srcId="{277ADB2B-E78F-49CB-9D67-C3E640AFB822}" destId="{461B80C3-4226-41FF-9DB8-D2874F204E57}" srcOrd="0" destOrd="0" presId="urn:microsoft.com/office/officeart/2005/8/layout/cycle2"/>
    <dgm:cxn modelId="{09EECBDD-1D1F-4BCD-A26C-FDE8C763FE42}" type="presParOf" srcId="{9E6E498F-348D-49AB-9D3D-F26F62F383F9}" destId="{0136B4C4-0CF5-424D-B086-0897214F735B}" srcOrd="4" destOrd="0" presId="urn:microsoft.com/office/officeart/2005/8/layout/cycle2"/>
    <dgm:cxn modelId="{F5FCFD6B-DE9C-454D-8225-809562B12ED3}" type="presParOf" srcId="{9E6E498F-348D-49AB-9D3D-F26F62F383F9}" destId="{667B2092-3DA5-4951-AA2F-685B6CBAB9C8}" srcOrd="5" destOrd="0" presId="urn:microsoft.com/office/officeart/2005/8/layout/cycle2"/>
    <dgm:cxn modelId="{CC12F7BD-C6AB-4A7D-B996-697C0C9D2C94}" type="presParOf" srcId="{667B2092-3DA5-4951-AA2F-685B6CBAB9C8}" destId="{23ABCCB4-D712-427E-A0E4-C46C6D1EE837}" srcOrd="0" destOrd="0" presId="urn:microsoft.com/office/officeart/2005/8/layout/cycle2"/>
    <dgm:cxn modelId="{AA660694-7DCD-420E-99E3-923AE5284266}" type="presParOf" srcId="{9E6E498F-348D-49AB-9D3D-F26F62F383F9}" destId="{BB291A7C-3C2A-4108-87E8-64291D84F1C6}" srcOrd="6" destOrd="0" presId="urn:microsoft.com/office/officeart/2005/8/layout/cycle2"/>
    <dgm:cxn modelId="{67206D33-5C5C-4EA1-86A6-94FE600A80C8}" type="presParOf" srcId="{9E6E498F-348D-49AB-9D3D-F26F62F383F9}" destId="{2851DF78-16F1-452E-81E6-9CB24040A595}" srcOrd="7" destOrd="0" presId="urn:microsoft.com/office/officeart/2005/8/layout/cycle2"/>
    <dgm:cxn modelId="{2F0A6163-84CB-4F91-B762-69BBA3C2E302}" type="presParOf" srcId="{2851DF78-16F1-452E-81E6-9CB24040A595}" destId="{278AB9B0-6D7E-42C0-BA33-696D3CBA6A9C}" srcOrd="0" destOrd="0" presId="urn:microsoft.com/office/officeart/2005/8/layout/cycle2"/>
    <dgm:cxn modelId="{22E2ED8B-52EB-4808-84FC-5660607E14B6}" type="presParOf" srcId="{9E6E498F-348D-49AB-9D3D-F26F62F383F9}" destId="{3DCD5B8F-DC80-4295-9CB2-0C66544A92C5}" srcOrd="8" destOrd="0" presId="urn:microsoft.com/office/officeart/2005/8/layout/cycle2"/>
    <dgm:cxn modelId="{5CB95CFE-6A79-4DC3-84A8-1014CF7D927C}" type="presParOf" srcId="{9E6E498F-348D-49AB-9D3D-F26F62F383F9}" destId="{A6F6633E-0518-4552-A3BD-1F5492350E3F}" srcOrd="9" destOrd="0" presId="urn:microsoft.com/office/officeart/2005/8/layout/cycle2"/>
    <dgm:cxn modelId="{68508AD9-8715-4086-B392-8CD5970D71B8}" type="presParOf" srcId="{A6F6633E-0518-4552-A3BD-1F5492350E3F}" destId="{B40685E3-C201-4632-89A5-1745B8888B5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B6AB0-619D-43AC-9274-58E9397C7772}">
      <dsp:nvSpPr>
        <dsp:cNvPr id="0" name=""/>
        <dsp:cNvSpPr/>
      </dsp:nvSpPr>
      <dsp:spPr>
        <a:xfrm>
          <a:off x="1004" y="1894209"/>
          <a:ext cx="1958950" cy="7835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Community Goals</a:t>
          </a:r>
          <a:endParaRPr lang="en-US" sz="1500" kern="1200" dirty="0"/>
        </a:p>
      </dsp:txBody>
      <dsp:txXfrm>
        <a:off x="1004" y="1894209"/>
        <a:ext cx="1763055" cy="783580"/>
      </dsp:txXfrm>
    </dsp:sp>
    <dsp:sp modelId="{7AA5A51F-E940-4616-8EB3-7DD8CECE88B4}">
      <dsp:nvSpPr>
        <dsp:cNvPr id="0" name=""/>
        <dsp:cNvSpPr/>
      </dsp:nvSpPr>
      <dsp:spPr>
        <a:xfrm>
          <a:off x="1568164" y="1894209"/>
          <a:ext cx="1958950" cy="783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Needs &amp; Opportunities</a:t>
          </a:r>
          <a:endParaRPr lang="en-US" sz="1500" kern="1200" dirty="0"/>
        </a:p>
      </dsp:txBody>
      <dsp:txXfrm>
        <a:off x="1959954" y="1894209"/>
        <a:ext cx="1175370" cy="783580"/>
      </dsp:txXfrm>
    </dsp:sp>
    <dsp:sp modelId="{D50869F0-B508-42C7-A08D-5515229431D4}">
      <dsp:nvSpPr>
        <dsp:cNvPr id="0" name=""/>
        <dsp:cNvSpPr/>
      </dsp:nvSpPr>
      <dsp:spPr>
        <a:xfrm>
          <a:off x="3135324" y="1894209"/>
          <a:ext cx="1958950" cy="783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Broadband</a:t>
          </a:r>
          <a:endParaRPr lang="en-US" sz="1500" kern="1200" dirty="0"/>
        </a:p>
      </dsp:txBody>
      <dsp:txXfrm>
        <a:off x="3527114" y="1894209"/>
        <a:ext cx="1175370" cy="783580"/>
      </dsp:txXfrm>
    </dsp:sp>
    <dsp:sp modelId="{D8976D1E-24C0-4019-A4B7-AB74A102A96C}">
      <dsp:nvSpPr>
        <dsp:cNvPr id="0" name=""/>
        <dsp:cNvSpPr/>
      </dsp:nvSpPr>
      <dsp:spPr>
        <a:xfrm>
          <a:off x="4702485" y="1894209"/>
          <a:ext cx="1958950" cy="783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Land Use</a:t>
          </a:r>
          <a:endParaRPr lang="en-US" sz="1500" kern="1200" dirty="0"/>
        </a:p>
      </dsp:txBody>
      <dsp:txXfrm>
        <a:off x="5094275" y="1894209"/>
        <a:ext cx="1175370" cy="783580"/>
      </dsp:txXfrm>
    </dsp:sp>
    <dsp:sp modelId="{B76765F9-1489-47DF-93C0-9230F556169D}">
      <dsp:nvSpPr>
        <dsp:cNvPr id="0" name=""/>
        <dsp:cNvSpPr/>
      </dsp:nvSpPr>
      <dsp:spPr>
        <a:xfrm>
          <a:off x="6269645" y="1894209"/>
          <a:ext cx="1958950" cy="783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Community Work Program</a:t>
          </a:r>
          <a:endParaRPr lang="en-US" sz="1500" kern="1200" dirty="0"/>
        </a:p>
      </dsp:txBody>
      <dsp:txXfrm>
        <a:off x="6661435" y="1894209"/>
        <a:ext cx="1175370" cy="783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A1A82-CFDE-47FE-AD1F-B1B30F4D1CC2}">
      <dsp:nvSpPr>
        <dsp:cNvPr id="0" name=""/>
        <dsp:cNvSpPr/>
      </dsp:nvSpPr>
      <dsp:spPr>
        <a:xfrm>
          <a:off x="3179666" y="477"/>
          <a:ext cx="1070167" cy="1070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City Staff</a:t>
          </a:r>
          <a:endParaRPr lang="en-US" sz="1300" kern="1200" dirty="0"/>
        </a:p>
      </dsp:txBody>
      <dsp:txXfrm>
        <a:off x="3336388" y="157199"/>
        <a:ext cx="756723" cy="756723"/>
      </dsp:txXfrm>
    </dsp:sp>
    <dsp:sp modelId="{E3AF6309-4B04-4D87-B695-0FFFEC1F0BC9}">
      <dsp:nvSpPr>
        <dsp:cNvPr id="0" name=""/>
        <dsp:cNvSpPr/>
      </dsp:nvSpPr>
      <dsp:spPr>
        <a:xfrm rot="2160000">
          <a:off x="4215827" y="822091"/>
          <a:ext cx="283719" cy="36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223955" y="869312"/>
        <a:ext cx="198603" cy="216709"/>
      </dsp:txXfrm>
    </dsp:sp>
    <dsp:sp modelId="{827991CB-3D3F-4C6A-8510-4190ABC73D55}">
      <dsp:nvSpPr>
        <dsp:cNvPr id="0" name=""/>
        <dsp:cNvSpPr/>
      </dsp:nvSpPr>
      <dsp:spPr>
        <a:xfrm>
          <a:off x="4478532" y="944158"/>
          <a:ext cx="1070167" cy="1070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Consultant Team-TRRC</a:t>
          </a:r>
          <a:endParaRPr lang="en-US" sz="1300" kern="1200" dirty="0"/>
        </a:p>
      </dsp:txBody>
      <dsp:txXfrm>
        <a:off x="4635254" y="1100880"/>
        <a:ext cx="756723" cy="756723"/>
      </dsp:txXfrm>
    </dsp:sp>
    <dsp:sp modelId="{277ADB2B-E78F-49CB-9D67-C3E640AFB822}">
      <dsp:nvSpPr>
        <dsp:cNvPr id="0" name=""/>
        <dsp:cNvSpPr/>
      </dsp:nvSpPr>
      <dsp:spPr>
        <a:xfrm rot="6480000">
          <a:off x="4626176" y="2054469"/>
          <a:ext cx="283719" cy="36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681885" y="2086230"/>
        <a:ext cx="198603" cy="216709"/>
      </dsp:txXfrm>
    </dsp:sp>
    <dsp:sp modelId="{0136B4C4-0CF5-424D-B086-0897214F735B}">
      <dsp:nvSpPr>
        <dsp:cNvPr id="0" name=""/>
        <dsp:cNvSpPr/>
      </dsp:nvSpPr>
      <dsp:spPr>
        <a:xfrm>
          <a:off x="3982409" y="2471067"/>
          <a:ext cx="1070167" cy="1070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Steering Committee</a:t>
          </a:r>
          <a:endParaRPr lang="en-US" sz="1300" kern="1200" dirty="0"/>
        </a:p>
      </dsp:txBody>
      <dsp:txXfrm>
        <a:off x="4139131" y="2627789"/>
        <a:ext cx="756723" cy="756723"/>
      </dsp:txXfrm>
    </dsp:sp>
    <dsp:sp modelId="{667B2092-3DA5-4951-AA2F-685B6CBAB9C8}">
      <dsp:nvSpPr>
        <dsp:cNvPr id="0" name=""/>
        <dsp:cNvSpPr/>
      </dsp:nvSpPr>
      <dsp:spPr>
        <a:xfrm rot="10800000">
          <a:off x="3580920" y="2825560"/>
          <a:ext cx="283719" cy="36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3666036" y="2897796"/>
        <a:ext cx="198603" cy="216709"/>
      </dsp:txXfrm>
    </dsp:sp>
    <dsp:sp modelId="{BB291A7C-3C2A-4108-87E8-64291D84F1C6}">
      <dsp:nvSpPr>
        <dsp:cNvPr id="0" name=""/>
        <dsp:cNvSpPr/>
      </dsp:nvSpPr>
      <dsp:spPr>
        <a:xfrm>
          <a:off x="2376923" y="2471067"/>
          <a:ext cx="1070167" cy="1070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 Public</a:t>
          </a:r>
          <a:endParaRPr lang="en-US" sz="1300" kern="1200" dirty="0"/>
        </a:p>
      </dsp:txBody>
      <dsp:txXfrm>
        <a:off x="2533645" y="2627789"/>
        <a:ext cx="756723" cy="756723"/>
      </dsp:txXfrm>
    </dsp:sp>
    <dsp:sp modelId="{2851DF78-16F1-452E-81E6-9CB24040A595}">
      <dsp:nvSpPr>
        <dsp:cNvPr id="0" name=""/>
        <dsp:cNvSpPr/>
      </dsp:nvSpPr>
      <dsp:spPr>
        <a:xfrm rot="15120000">
          <a:off x="2524567" y="2069742"/>
          <a:ext cx="283719" cy="36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580276" y="2182453"/>
        <a:ext cx="198603" cy="216709"/>
      </dsp:txXfrm>
    </dsp:sp>
    <dsp:sp modelId="{3DCD5B8F-DC80-4295-9CB2-0C66544A92C5}">
      <dsp:nvSpPr>
        <dsp:cNvPr id="0" name=""/>
        <dsp:cNvSpPr/>
      </dsp:nvSpPr>
      <dsp:spPr>
        <a:xfrm>
          <a:off x="1880800" y="944158"/>
          <a:ext cx="1070167" cy="1070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Elected Officials</a:t>
          </a:r>
          <a:endParaRPr lang="en-US" sz="1300" kern="1200" dirty="0"/>
        </a:p>
      </dsp:txBody>
      <dsp:txXfrm>
        <a:off x="2037522" y="1100880"/>
        <a:ext cx="756723" cy="756723"/>
      </dsp:txXfrm>
    </dsp:sp>
    <dsp:sp modelId="{A6F6633E-0518-4552-A3BD-1F5492350E3F}">
      <dsp:nvSpPr>
        <dsp:cNvPr id="0" name=""/>
        <dsp:cNvSpPr/>
      </dsp:nvSpPr>
      <dsp:spPr>
        <a:xfrm rot="19440000">
          <a:off x="2916961" y="831530"/>
          <a:ext cx="283719" cy="36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925089" y="928781"/>
        <a:ext cx="198603" cy="216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D28F0FB-81E1-4D27-9547-7766ECC78DBD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2DC2F04-A730-4095-A8EE-A24D5D8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6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5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82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232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63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34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8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04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5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9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8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7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7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8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3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624A6-D779-4F08-8E32-B6D329C12525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4A46-336C-4BF8-96B9-D8E4616BD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86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85800"/>
            <a:ext cx="6600451" cy="226278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Senoia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Comprehensive </a:t>
            </a:r>
            <a:r>
              <a:rPr lang="en-US" dirty="0" smtClean="0"/>
              <a:t>Plan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2021-2041 Update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Kick-off  - Public Hearing </a:t>
            </a:r>
            <a:endParaRPr lang="en-US" dirty="0"/>
          </a:p>
          <a:p>
            <a:pPr algn="ctr"/>
            <a:r>
              <a:rPr lang="en-US" dirty="0" smtClean="0"/>
              <a:t>February</a:t>
            </a:r>
            <a:r>
              <a:rPr lang="en-US" dirty="0" smtClean="0"/>
              <a:t> 2021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-8792"/>
            <a:ext cx="7704667" cy="1981200"/>
          </a:xfrm>
        </p:spPr>
        <p:txBody>
          <a:bodyPr/>
          <a:lstStyle/>
          <a:p>
            <a:r>
              <a:rPr lang="en-US" dirty="0" smtClean="0"/>
              <a:t>Why a Comprehensive Plan?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0777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State Law – Georgia Planning Act of 1989</a:t>
            </a:r>
          </a:p>
          <a:p>
            <a:r>
              <a:rPr lang="en-US" dirty="0" smtClean="0"/>
              <a:t>Assess existing conditions and future needs</a:t>
            </a:r>
          </a:p>
          <a:p>
            <a:r>
              <a:rPr lang="en-US" dirty="0" smtClean="0"/>
              <a:t>Establish community-based, long-term vision for the community’s future</a:t>
            </a:r>
          </a:p>
          <a:p>
            <a:r>
              <a:rPr lang="en-US" dirty="0" smtClean="0"/>
              <a:t>Establish policy guidance for future actions based on a shared vision</a:t>
            </a:r>
          </a:p>
          <a:p>
            <a:r>
              <a:rPr lang="en-US" dirty="0" smtClean="0"/>
              <a:t>Formalize plan to leverage public and private investment</a:t>
            </a:r>
          </a:p>
          <a:p>
            <a:r>
              <a:rPr lang="en-US" dirty="0" smtClean="0"/>
              <a:t>Meet state planning requirements and maintain QLG status.</a:t>
            </a:r>
          </a:p>
          <a:p>
            <a:r>
              <a:rPr lang="en-US" dirty="0" smtClean="0"/>
              <a:t>Remain eligible for grants and other funding programs.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981200"/>
          </a:xfrm>
        </p:spPr>
        <p:txBody>
          <a:bodyPr/>
          <a:lstStyle/>
          <a:p>
            <a:r>
              <a:rPr lang="en-US" dirty="0" smtClean="0"/>
              <a:t>Plan Framework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165778"/>
              </p:ext>
            </p:extLst>
          </p:nvPr>
        </p:nvGraphicFramePr>
        <p:xfrm>
          <a:off x="457200" y="12954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4187" y="4186534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Vision Statement</a:t>
            </a:r>
          </a:p>
          <a:p>
            <a:pPr>
              <a:buFontTx/>
              <a:buChar char="-"/>
            </a:pPr>
            <a:r>
              <a:rPr lang="en-US" dirty="0" smtClean="0"/>
              <a:t>Goals</a:t>
            </a:r>
          </a:p>
          <a:p>
            <a:pPr>
              <a:buFontTx/>
              <a:buChar char="-"/>
            </a:pP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8168" y="416155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dirty="0" smtClean="0"/>
              <a:t>Community  Priorities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96736" y="4117899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Five-year action plan</a:t>
            </a:r>
          </a:p>
          <a:p>
            <a:pPr>
              <a:buFontTx/>
              <a:buChar char="-"/>
            </a:pPr>
            <a:r>
              <a:rPr lang="en-US" dirty="0" smtClean="0"/>
              <a:t>Long term and ongoing activities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20949" y="4117899"/>
            <a:ext cx="1894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-Character Areas </a:t>
            </a:r>
          </a:p>
          <a:p>
            <a:r>
              <a:rPr lang="en-US" dirty="0" smtClean="0"/>
              <a:t>and Land Use </a:t>
            </a:r>
          </a:p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45834" y="412309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Broadband goals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0634" y="41031"/>
            <a:ext cx="7704667" cy="1981200"/>
          </a:xfrm>
        </p:spPr>
        <p:txBody>
          <a:bodyPr/>
          <a:lstStyle/>
          <a:p>
            <a:r>
              <a:rPr lang="en-US" dirty="0" smtClean="0"/>
              <a:t>Planning Horizon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7300" y="1229317"/>
            <a:ext cx="7704667" cy="3332816"/>
          </a:xfrm>
        </p:spPr>
        <p:txBody>
          <a:bodyPr/>
          <a:lstStyle/>
          <a:p>
            <a:r>
              <a:rPr lang="en-US" dirty="0" smtClean="0"/>
              <a:t>20 years</a:t>
            </a:r>
          </a:p>
          <a:p>
            <a:r>
              <a:rPr lang="en-US" dirty="0" smtClean="0"/>
              <a:t>5 year work program</a:t>
            </a:r>
          </a:p>
          <a:p>
            <a:r>
              <a:rPr lang="en-US" dirty="0" smtClean="0"/>
              <a:t>5 year required plan update and also to be updated regularly to account for changes in city, economy, and environment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50831" y="4276130"/>
            <a:ext cx="6629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276130"/>
            <a:ext cx="1676400" cy="1295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648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5-year Work Program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72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year Vision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4658" y="557426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24480" y="556082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53400" y="57150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2041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429499" cy="1478570"/>
          </a:xfrm>
        </p:spPr>
        <p:txBody>
          <a:bodyPr/>
          <a:lstStyle/>
          <a:p>
            <a:r>
              <a:rPr lang="en-US" dirty="0" smtClean="0"/>
              <a:t> Comprehensive Plan Team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5663" y="2249488"/>
          <a:ext cx="74295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28600"/>
            <a:ext cx="7704667" cy="1981200"/>
          </a:xfrm>
        </p:spPr>
        <p:txBody>
          <a:bodyPr/>
          <a:lstStyle/>
          <a:p>
            <a:r>
              <a:rPr lang="en-US" dirty="0" smtClean="0"/>
              <a:t>   Public Participation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9716" y="1905000"/>
            <a:ext cx="7429499" cy="354171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Activities include:</a:t>
            </a:r>
          </a:p>
          <a:p>
            <a:pPr lvl="1"/>
            <a:r>
              <a:rPr lang="en-US" sz="2500" dirty="0"/>
              <a:t>Steering Committee – Community Stakeholders</a:t>
            </a:r>
          </a:p>
          <a:p>
            <a:pPr lvl="2"/>
            <a:r>
              <a:rPr lang="en-US" sz="2200" dirty="0"/>
              <a:t>Elected </a:t>
            </a:r>
            <a:r>
              <a:rPr lang="en-US" sz="2200" dirty="0" smtClean="0"/>
              <a:t>officials from each municipality</a:t>
            </a:r>
            <a:endParaRPr lang="en-US" sz="2200" dirty="0"/>
          </a:p>
          <a:p>
            <a:pPr lvl="2"/>
            <a:r>
              <a:rPr lang="en-US" sz="2200" dirty="0"/>
              <a:t>Economic development representative</a:t>
            </a:r>
          </a:p>
          <a:p>
            <a:pPr lvl="2"/>
            <a:r>
              <a:rPr lang="en-US" sz="2200" dirty="0"/>
              <a:t>Other community appointees </a:t>
            </a:r>
          </a:p>
          <a:p>
            <a:pPr lvl="1"/>
            <a:r>
              <a:rPr lang="en-US" sz="2500" dirty="0"/>
              <a:t>Open </a:t>
            </a:r>
            <a:r>
              <a:rPr lang="en-US" sz="2500" dirty="0" smtClean="0"/>
              <a:t>House/Community </a:t>
            </a:r>
            <a:r>
              <a:rPr lang="en-US" sz="2500" dirty="0"/>
              <a:t>Visioning </a:t>
            </a:r>
            <a:r>
              <a:rPr lang="en-US" sz="2500" dirty="0" smtClean="0"/>
              <a:t>Events</a:t>
            </a:r>
            <a:endParaRPr lang="en-US" sz="2500" dirty="0"/>
          </a:p>
          <a:p>
            <a:pPr lvl="2"/>
            <a:r>
              <a:rPr lang="en-US" sz="2200" dirty="0"/>
              <a:t>Citizen and stakeholder input</a:t>
            </a:r>
          </a:p>
          <a:p>
            <a:pPr lvl="2"/>
            <a:r>
              <a:rPr lang="en-US" sz="2200" dirty="0"/>
              <a:t>Community vision for the </a:t>
            </a:r>
            <a:r>
              <a:rPr lang="en-US" sz="2200" dirty="0" smtClean="0"/>
              <a:t>future</a:t>
            </a:r>
            <a:endParaRPr lang="en-US" sz="2200" dirty="0"/>
          </a:p>
          <a:p>
            <a:pPr lvl="1"/>
            <a:r>
              <a:rPr lang="en-US" sz="2500" dirty="0"/>
              <a:t>Draft Plan Review</a:t>
            </a:r>
          </a:p>
          <a:p>
            <a:pPr lvl="2"/>
            <a:r>
              <a:rPr lang="en-US" sz="2200" dirty="0"/>
              <a:t>30-day local and regional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0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21"/>
              </p:ext>
            </p:extLst>
          </p:nvPr>
        </p:nvGraphicFramePr>
        <p:xfrm>
          <a:off x="228599" y="990601"/>
          <a:ext cx="8532017" cy="539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4554793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73102321"/>
                    </a:ext>
                  </a:extLst>
                </a:gridCol>
                <a:gridCol w="9120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09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77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Initial Kick off/1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dirty="0" smtClean="0"/>
                        <a:t> public hearing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4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Steering Committee meetings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6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</a:t>
                      </a:r>
                      <a:r>
                        <a:rPr lang="en-US" sz="1400" baseline="0" dirty="0" smtClean="0"/>
                        <a:t> Open 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305873"/>
                  </a:ext>
                </a:extLst>
              </a:tr>
              <a:tr h="6933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Comprehensive Plan Development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55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public</a:t>
                      </a:r>
                      <a:r>
                        <a:rPr lang="en-US" sz="1400" baseline="0" dirty="0" smtClean="0"/>
                        <a:t> hearing/Letter of Transmittal for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Review by the RC</a:t>
                      </a:r>
                      <a:r>
                        <a:rPr lang="en-US" sz="1400" baseline="0" dirty="0" smtClean="0"/>
                        <a:t> and DCA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2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Adoption by Town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52400" y="533400"/>
            <a:ext cx="86036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Proposed Schedule for Completion of the</a:t>
            </a:r>
            <a:r>
              <a:rPr kumimoji="0" lang="en-US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Senoia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Comprehensive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2021-2041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7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057400"/>
            <a:ext cx="46247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Kimberly Dutton		</a:t>
            </a:r>
          </a:p>
          <a:p>
            <a:pPr>
              <a:buNone/>
            </a:pPr>
            <a:r>
              <a:rPr lang="en-US" sz="2400" dirty="0" smtClean="0"/>
              <a:t>Planner</a:t>
            </a:r>
          </a:p>
          <a:p>
            <a:pPr>
              <a:buNone/>
            </a:pPr>
            <a:r>
              <a:rPr lang="en-US" sz="2400" dirty="0" smtClean="0"/>
              <a:t>Three Rivers Regional Commission</a:t>
            </a:r>
          </a:p>
          <a:p>
            <a:pPr>
              <a:buNone/>
            </a:pPr>
            <a:r>
              <a:rPr lang="en-US" sz="2400" dirty="0" smtClean="0"/>
              <a:t>770-854-6026</a:t>
            </a:r>
          </a:p>
          <a:p>
            <a:pPr>
              <a:buNone/>
            </a:pPr>
            <a:r>
              <a:rPr lang="en-US" sz="2400" dirty="0" smtClean="0"/>
              <a:t>ksdutton@threeriversrc.com</a:t>
            </a:r>
            <a:endParaRPr lang="en-US" sz="24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328246" y="656494"/>
            <a:ext cx="8229600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Questions???</a:t>
            </a:r>
            <a:endParaRPr kumimoji="0" lang="en-US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00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1975</TotalTime>
  <Words>293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Tw Cen MT</vt:lpstr>
      <vt:lpstr>Circuit</vt:lpstr>
      <vt:lpstr> Senoia  Comprehensive Plan  2021-2041 Update      </vt:lpstr>
      <vt:lpstr>Why a Comprehensive Plan?</vt:lpstr>
      <vt:lpstr>Plan Framework</vt:lpstr>
      <vt:lpstr>Planning Horizon</vt:lpstr>
      <vt:lpstr> Comprehensive Plan Team</vt:lpstr>
      <vt:lpstr>   Public Participation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Hogansville Comprehensive Plan 2015-2035</dc:title>
  <dc:creator>ksdutton</dc:creator>
  <cp:lastModifiedBy>Kim Dutton</cp:lastModifiedBy>
  <cp:revision>31</cp:revision>
  <cp:lastPrinted>2017-08-21T13:52:47Z</cp:lastPrinted>
  <dcterms:created xsi:type="dcterms:W3CDTF">2015-03-02T15:41:29Z</dcterms:created>
  <dcterms:modified xsi:type="dcterms:W3CDTF">2020-08-06T15:03:57Z</dcterms:modified>
</cp:coreProperties>
</file>