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5" r:id="rId3"/>
    <p:sldId id="266" r:id="rId4"/>
    <p:sldId id="257"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68488" autoAdjust="0"/>
  </p:normalViewPr>
  <p:slideViewPr>
    <p:cSldViewPr snapToGrid="0">
      <p:cViewPr varScale="1">
        <p:scale>
          <a:sx n="79" d="100"/>
          <a:sy n="79" d="100"/>
        </p:scale>
        <p:origin x="17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45AB9-5222-4E72-AF5D-B4324992F0D2}" type="datetimeFigureOut">
              <a:rPr lang="en-US" smtClean="0"/>
              <a:t>2/14/2020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D9CF3-A296-4BFE-8D08-DBD8CF632EB5}" type="slidenum">
              <a:rPr lang="en-US" smtClean="0"/>
              <a:t>‹#›</a:t>
            </a:fld>
            <a:endParaRPr lang="en-US"/>
          </a:p>
        </p:txBody>
      </p:sp>
    </p:spTree>
    <p:extLst>
      <p:ext uri="{BB962C8B-B14F-4D97-AF65-F5344CB8AC3E}">
        <p14:creationId xmlns:p14="http://schemas.microsoft.com/office/powerpoint/2010/main" val="21895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Renderings</a:t>
            </a:r>
            <a:endParaRPr lang="en-US" dirty="0"/>
          </a:p>
        </p:txBody>
      </p:sp>
      <p:sp>
        <p:nvSpPr>
          <p:cNvPr id="4" name="Slide Number Placeholder 3"/>
          <p:cNvSpPr>
            <a:spLocks noGrp="1"/>
          </p:cNvSpPr>
          <p:nvPr>
            <p:ph type="sldNum" sz="quarter" idx="10"/>
          </p:nvPr>
        </p:nvSpPr>
        <p:spPr/>
        <p:txBody>
          <a:bodyPr/>
          <a:lstStyle/>
          <a:p>
            <a:fld id="{9C5D9CF3-A296-4BFE-8D08-DBD8CF632EB5}" type="slidenum">
              <a:rPr lang="en-US" smtClean="0"/>
              <a:t>2</a:t>
            </a:fld>
            <a:endParaRPr lang="en-US"/>
          </a:p>
        </p:txBody>
      </p:sp>
    </p:spTree>
    <p:extLst>
      <p:ext uri="{BB962C8B-B14F-4D97-AF65-F5344CB8AC3E}">
        <p14:creationId xmlns:p14="http://schemas.microsoft.com/office/powerpoint/2010/main" val="2415562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Site Plan</a:t>
            </a:r>
            <a:endParaRPr lang="en-US" dirty="0"/>
          </a:p>
        </p:txBody>
      </p:sp>
      <p:sp>
        <p:nvSpPr>
          <p:cNvPr id="4" name="Slide Number Placeholder 3"/>
          <p:cNvSpPr>
            <a:spLocks noGrp="1"/>
          </p:cNvSpPr>
          <p:nvPr>
            <p:ph type="sldNum" sz="quarter" idx="10"/>
          </p:nvPr>
        </p:nvSpPr>
        <p:spPr/>
        <p:txBody>
          <a:bodyPr/>
          <a:lstStyle/>
          <a:p>
            <a:fld id="{9C5D9CF3-A296-4BFE-8D08-DBD8CF632EB5}" type="slidenum">
              <a:rPr lang="en-US" smtClean="0"/>
              <a:t>3</a:t>
            </a:fld>
            <a:endParaRPr lang="en-US"/>
          </a:p>
        </p:txBody>
      </p:sp>
    </p:spTree>
    <p:extLst>
      <p:ext uri="{BB962C8B-B14F-4D97-AF65-F5344CB8AC3E}">
        <p14:creationId xmlns:p14="http://schemas.microsoft.com/office/powerpoint/2010/main" val="291013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Landscape</a:t>
            </a:r>
            <a:r>
              <a:rPr lang="en-US" baseline="0" dirty="0" smtClean="0"/>
              <a:t> plan</a:t>
            </a:r>
            <a:endParaRPr lang="en-US" dirty="0"/>
          </a:p>
        </p:txBody>
      </p:sp>
      <p:sp>
        <p:nvSpPr>
          <p:cNvPr id="4" name="Slide Number Placeholder 3"/>
          <p:cNvSpPr>
            <a:spLocks noGrp="1"/>
          </p:cNvSpPr>
          <p:nvPr>
            <p:ph type="sldNum" sz="quarter" idx="10"/>
          </p:nvPr>
        </p:nvSpPr>
        <p:spPr/>
        <p:txBody>
          <a:bodyPr/>
          <a:lstStyle/>
          <a:p>
            <a:fld id="{9C5D9CF3-A296-4BFE-8D08-DBD8CF632EB5}" type="slidenum">
              <a:rPr lang="en-US" smtClean="0"/>
              <a:t>4</a:t>
            </a:fld>
            <a:endParaRPr lang="en-US"/>
          </a:p>
        </p:txBody>
      </p:sp>
    </p:spTree>
    <p:extLst>
      <p:ext uri="{BB962C8B-B14F-4D97-AF65-F5344CB8AC3E}">
        <p14:creationId xmlns:p14="http://schemas.microsoft.com/office/powerpoint/2010/main" val="218461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400" dirty="0" smtClean="0">
                <a:solidFill>
                  <a:srgbClr val="000000"/>
                </a:solidFill>
                <a:effectLst/>
                <a:highlight>
                  <a:srgbClr val="FFFF00"/>
                </a:highlight>
                <a:latin typeface="Times New Roman" panose="02020603050405020304" pitchFamily="18" charset="0"/>
                <a:ea typeface="Times New Roman" panose="02020603050405020304" pitchFamily="18" charset="0"/>
              </a:rPr>
              <a:t>If water is not properly, runoff of the roof it can cause roof damage and be a breeding ground for mosquitos in the summer months.</a:t>
            </a:r>
            <a:r>
              <a:rPr lang="en-US" sz="1200" kern="1400" dirty="0" smtClean="0">
                <a:solidFill>
                  <a:srgbClr val="000000"/>
                </a:solidFill>
                <a:effectLst/>
                <a:latin typeface="Times New Roman" panose="02020603050405020304" pitchFamily="18" charset="0"/>
                <a:ea typeface="Times New Roman" panose="02020603050405020304" pitchFamily="18" charset="0"/>
              </a:rPr>
              <a:t> </a:t>
            </a:r>
            <a:r>
              <a:rPr lang="en-US" sz="1200" kern="1200" dirty="0" smtClean="0">
                <a:solidFill>
                  <a:schemeClr val="tx1"/>
                </a:solidFill>
                <a:effectLst/>
                <a:latin typeface="+mn-lt"/>
                <a:ea typeface="+mn-ea"/>
                <a:cs typeface="+mn-cs"/>
              </a:rPr>
              <a:t>This store will be a leader that will in turn bring other commercial business to the city. Currently the city does not have an optimal balance between commercial and residential and this type of business could bring a change to that ratio. </a:t>
            </a:r>
          </a:p>
          <a:p>
            <a:r>
              <a:rPr lang="en-US" sz="1200" kern="1200" dirty="0" smtClean="0">
                <a:solidFill>
                  <a:schemeClr val="tx1"/>
                </a:solidFill>
                <a:effectLst/>
                <a:latin typeface="+mn-lt"/>
                <a:ea typeface="+mn-ea"/>
                <a:cs typeface="+mn-cs"/>
              </a:rPr>
              <a:t>The staff does not see a problem with granting this variance. </a:t>
            </a:r>
          </a:p>
          <a:p>
            <a:r>
              <a:rPr lang="en-US" sz="1200" kern="1200" dirty="0" smtClean="0">
                <a:solidFill>
                  <a:schemeClr val="tx1"/>
                </a:solidFill>
                <a:effectLst/>
                <a:latin typeface="+mn-lt"/>
                <a:ea typeface="+mn-ea"/>
                <a:cs typeface="+mn-cs"/>
              </a:rPr>
              <a:t>Due to the design requirements set by the parent company, the staff does not see an issue with this design feature to allow for cornices</a:t>
            </a:r>
            <a:r>
              <a:rPr lang="en-US" sz="1200" kern="1200" baseline="0" dirty="0" smtClean="0">
                <a:solidFill>
                  <a:schemeClr val="tx1"/>
                </a:solidFill>
                <a:effectLst/>
                <a:latin typeface="+mn-lt"/>
                <a:ea typeface="+mn-ea"/>
                <a:cs typeface="+mn-cs"/>
              </a:rPr>
              <a:t> less than one feet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staff is in complete agreement to have fencing around detention ponds. The fence must be vinyl coated if a chain link fence is used. </a:t>
            </a:r>
          </a:p>
          <a:p>
            <a:r>
              <a:rPr lang="en-US" sz="1200" kern="1200" dirty="0" smtClean="0">
                <a:solidFill>
                  <a:schemeClr val="tx1"/>
                </a:solidFill>
                <a:effectLst/>
                <a:latin typeface="+mn-lt"/>
                <a:ea typeface="+mn-ea"/>
                <a:cs typeface="+mn-cs"/>
              </a:rPr>
              <a:t>The applicant has expressed that the sidewalk will be stamped to add a decorative feature to it.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5D9CF3-A296-4BFE-8D08-DBD8CF632EB5}" type="slidenum">
              <a:rPr lang="en-US" smtClean="0"/>
              <a:t>5</a:t>
            </a:fld>
            <a:endParaRPr lang="en-US"/>
          </a:p>
        </p:txBody>
      </p:sp>
    </p:spTree>
    <p:extLst>
      <p:ext uri="{BB962C8B-B14F-4D97-AF65-F5344CB8AC3E}">
        <p14:creationId xmlns:p14="http://schemas.microsoft.com/office/powerpoint/2010/main" val="10800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F1AAE0-546D-4824-A1E1-D16ED2F469B3}"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D5D6C-288B-4626-BEB0-B9CE59E11B6C}" type="slidenum">
              <a:rPr lang="en-US" smtClean="0"/>
              <a:t>‹#›</a:t>
            </a:fld>
            <a:endParaRPr lang="en-US"/>
          </a:p>
        </p:txBody>
      </p:sp>
    </p:spTree>
    <p:extLst>
      <p:ext uri="{BB962C8B-B14F-4D97-AF65-F5344CB8AC3E}">
        <p14:creationId xmlns:p14="http://schemas.microsoft.com/office/powerpoint/2010/main" val="59444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F1AAE0-546D-4824-A1E1-D16ED2F469B3}"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D5D6C-288B-4626-BEB0-B9CE59E11B6C}" type="slidenum">
              <a:rPr lang="en-US" smtClean="0"/>
              <a:t>‹#›</a:t>
            </a:fld>
            <a:endParaRPr lang="en-US"/>
          </a:p>
        </p:txBody>
      </p:sp>
    </p:spTree>
    <p:extLst>
      <p:ext uri="{BB962C8B-B14F-4D97-AF65-F5344CB8AC3E}">
        <p14:creationId xmlns:p14="http://schemas.microsoft.com/office/powerpoint/2010/main" val="232809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F1AAE0-546D-4824-A1E1-D16ED2F469B3}"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D5D6C-288B-4626-BEB0-B9CE59E11B6C}" type="slidenum">
              <a:rPr lang="en-US" smtClean="0"/>
              <a:t>‹#›</a:t>
            </a:fld>
            <a:endParaRPr lang="en-US"/>
          </a:p>
        </p:txBody>
      </p:sp>
    </p:spTree>
    <p:extLst>
      <p:ext uri="{BB962C8B-B14F-4D97-AF65-F5344CB8AC3E}">
        <p14:creationId xmlns:p14="http://schemas.microsoft.com/office/powerpoint/2010/main" val="14697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F1AAE0-546D-4824-A1E1-D16ED2F469B3}"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D5D6C-288B-4626-BEB0-B9CE59E11B6C}" type="slidenum">
              <a:rPr lang="en-US" smtClean="0"/>
              <a:t>‹#›</a:t>
            </a:fld>
            <a:endParaRPr lang="en-US"/>
          </a:p>
        </p:txBody>
      </p:sp>
    </p:spTree>
    <p:extLst>
      <p:ext uri="{BB962C8B-B14F-4D97-AF65-F5344CB8AC3E}">
        <p14:creationId xmlns:p14="http://schemas.microsoft.com/office/powerpoint/2010/main" val="53868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F1AAE0-546D-4824-A1E1-D16ED2F469B3}"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D5D6C-288B-4626-BEB0-B9CE59E11B6C}" type="slidenum">
              <a:rPr lang="en-US" smtClean="0"/>
              <a:t>‹#›</a:t>
            </a:fld>
            <a:endParaRPr lang="en-US"/>
          </a:p>
        </p:txBody>
      </p:sp>
    </p:spTree>
    <p:extLst>
      <p:ext uri="{BB962C8B-B14F-4D97-AF65-F5344CB8AC3E}">
        <p14:creationId xmlns:p14="http://schemas.microsoft.com/office/powerpoint/2010/main" val="429034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F1AAE0-546D-4824-A1E1-D16ED2F469B3}"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D5D6C-288B-4626-BEB0-B9CE59E11B6C}" type="slidenum">
              <a:rPr lang="en-US" smtClean="0"/>
              <a:t>‹#›</a:t>
            </a:fld>
            <a:endParaRPr lang="en-US"/>
          </a:p>
        </p:txBody>
      </p:sp>
    </p:spTree>
    <p:extLst>
      <p:ext uri="{BB962C8B-B14F-4D97-AF65-F5344CB8AC3E}">
        <p14:creationId xmlns:p14="http://schemas.microsoft.com/office/powerpoint/2010/main" val="12001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F1AAE0-546D-4824-A1E1-D16ED2F469B3}"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D5D6C-288B-4626-BEB0-B9CE59E11B6C}" type="slidenum">
              <a:rPr lang="en-US" smtClean="0"/>
              <a:t>‹#›</a:t>
            </a:fld>
            <a:endParaRPr lang="en-US"/>
          </a:p>
        </p:txBody>
      </p:sp>
    </p:spTree>
    <p:extLst>
      <p:ext uri="{BB962C8B-B14F-4D97-AF65-F5344CB8AC3E}">
        <p14:creationId xmlns:p14="http://schemas.microsoft.com/office/powerpoint/2010/main" val="205728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1AAE0-546D-4824-A1E1-D16ED2F469B3}"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D5D6C-288B-4626-BEB0-B9CE59E11B6C}" type="slidenum">
              <a:rPr lang="en-US" smtClean="0"/>
              <a:t>‹#›</a:t>
            </a:fld>
            <a:endParaRPr lang="en-US"/>
          </a:p>
        </p:txBody>
      </p:sp>
    </p:spTree>
    <p:extLst>
      <p:ext uri="{BB962C8B-B14F-4D97-AF65-F5344CB8AC3E}">
        <p14:creationId xmlns:p14="http://schemas.microsoft.com/office/powerpoint/2010/main" val="384412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1AAE0-546D-4824-A1E1-D16ED2F469B3}"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D5D6C-288B-4626-BEB0-B9CE59E11B6C}" type="slidenum">
              <a:rPr lang="en-US" smtClean="0"/>
              <a:t>‹#›</a:t>
            </a:fld>
            <a:endParaRPr lang="en-US"/>
          </a:p>
        </p:txBody>
      </p:sp>
    </p:spTree>
    <p:extLst>
      <p:ext uri="{BB962C8B-B14F-4D97-AF65-F5344CB8AC3E}">
        <p14:creationId xmlns:p14="http://schemas.microsoft.com/office/powerpoint/2010/main" val="249830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F1AAE0-546D-4824-A1E1-D16ED2F469B3}"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D5D6C-288B-4626-BEB0-B9CE59E11B6C}" type="slidenum">
              <a:rPr lang="en-US" smtClean="0"/>
              <a:t>‹#›</a:t>
            </a:fld>
            <a:endParaRPr lang="en-US"/>
          </a:p>
        </p:txBody>
      </p:sp>
    </p:spTree>
    <p:extLst>
      <p:ext uri="{BB962C8B-B14F-4D97-AF65-F5344CB8AC3E}">
        <p14:creationId xmlns:p14="http://schemas.microsoft.com/office/powerpoint/2010/main" val="98256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F1AAE0-546D-4824-A1E1-D16ED2F469B3}"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D5D6C-288B-4626-BEB0-B9CE59E11B6C}" type="slidenum">
              <a:rPr lang="en-US" smtClean="0"/>
              <a:t>‹#›</a:t>
            </a:fld>
            <a:endParaRPr lang="en-US"/>
          </a:p>
        </p:txBody>
      </p:sp>
    </p:spTree>
    <p:extLst>
      <p:ext uri="{BB962C8B-B14F-4D97-AF65-F5344CB8AC3E}">
        <p14:creationId xmlns:p14="http://schemas.microsoft.com/office/powerpoint/2010/main" val="117967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1AAE0-546D-4824-A1E1-D16ED2F469B3}" type="datetimeFigureOut">
              <a:rPr lang="en-US" smtClean="0"/>
              <a:t>2/14/2020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D5D6C-288B-4626-BEB0-B9CE59E11B6C}" type="slidenum">
              <a:rPr lang="en-US" smtClean="0"/>
              <a:t>‹#›</a:t>
            </a:fld>
            <a:endParaRPr lang="en-US"/>
          </a:p>
        </p:txBody>
      </p:sp>
    </p:spTree>
    <p:extLst>
      <p:ext uri="{BB962C8B-B14F-4D97-AF65-F5344CB8AC3E}">
        <p14:creationId xmlns:p14="http://schemas.microsoft.com/office/powerpoint/2010/main" val="1805336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Publix</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369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662113" y="-1947863"/>
            <a:ext cx="15516225" cy="10753725"/>
          </a:xfrm>
          <a:prstGeom prst="rect">
            <a:avLst/>
          </a:prstGeom>
        </p:spPr>
      </p:pic>
    </p:spTree>
    <p:extLst>
      <p:ext uri="{BB962C8B-B14F-4D97-AF65-F5344CB8AC3E}">
        <p14:creationId xmlns:p14="http://schemas.microsoft.com/office/powerpoint/2010/main" val="223490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911928" y="-852488"/>
            <a:ext cx="15378545" cy="8562975"/>
          </a:xfrm>
          <a:prstGeom prst="rect">
            <a:avLst/>
          </a:prstGeom>
        </p:spPr>
      </p:pic>
    </p:spTree>
    <p:extLst>
      <p:ext uri="{BB962C8B-B14F-4D97-AF65-F5344CB8AC3E}">
        <p14:creationId xmlns:p14="http://schemas.microsoft.com/office/powerpoint/2010/main" val="13256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9763" y="-2038350"/>
            <a:ext cx="16011525" cy="10934700"/>
          </a:xfrm>
          <a:prstGeom prst="rect">
            <a:avLst/>
          </a:prstGeom>
        </p:spPr>
      </p:pic>
    </p:spTree>
    <p:extLst>
      <p:ext uri="{BB962C8B-B14F-4D97-AF65-F5344CB8AC3E}">
        <p14:creationId xmlns:p14="http://schemas.microsoft.com/office/powerpoint/2010/main" val="147990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309687"/>
            <a:ext cx="11998036" cy="4238625"/>
          </a:xfrm>
          <a:prstGeom prst="rect">
            <a:avLst/>
          </a:prstGeom>
        </p:spPr>
      </p:pic>
    </p:spTree>
    <p:extLst>
      <p:ext uri="{BB962C8B-B14F-4D97-AF65-F5344CB8AC3E}">
        <p14:creationId xmlns:p14="http://schemas.microsoft.com/office/powerpoint/2010/main" val="3572911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2929</TotalTime>
  <Words>169</Words>
  <Application>Microsoft Office PowerPoint</Application>
  <PresentationFormat>Widescreen</PresentationFormat>
  <Paragraphs>13</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Publix</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Rimi</dc:creator>
  <cp:lastModifiedBy>Dina Rimi</cp:lastModifiedBy>
  <cp:revision>11</cp:revision>
  <dcterms:created xsi:type="dcterms:W3CDTF">2020-02-10T15:48:30Z</dcterms:created>
  <dcterms:modified xsi:type="dcterms:W3CDTF">2020-02-14T18:46:39Z</dcterms:modified>
</cp:coreProperties>
</file>