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1" r:id="rId3"/>
    <p:sldId id="256" r:id="rId4"/>
    <p:sldId id="267" r:id="rId5"/>
    <p:sldId id="264" r:id="rId6"/>
    <p:sldId id="268" r:id="rId7"/>
    <p:sldId id="269" r:id="rId8"/>
    <p:sldId id="257" r:id="rId9"/>
    <p:sldId id="258" r:id="rId10"/>
    <p:sldId id="25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39A7-347E-40A4-9B6F-EA0449BDEF8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ECA8C-8148-4B7E-A419-985CADE5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153.82 Acers for</a:t>
            </a:r>
            <a:r>
              <a:rPr lang="en-US" baseline="0" dirty="0" smtClean="0"/>
              <a:t> rezone from R-40C to R-25C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ECA8C-8148-4B7E-A419-985CADE5B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7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6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39F2-4185-417C-B8A0-3F352831198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EA35-A2F1-47FA-8074-10E077D37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6565" y="3310758"/>
            <a:ext cx="230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168.52 ACRES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4184" y="2632840"/>
            <a:ext cx="332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Newberry Development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707" y="0"/>
            <a:ext cx="12389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8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20"/>
            <a:ext cx="12191999" cy="6334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Current Zoning R-40C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257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4108"/>
            <a:ext cx="12192000" cy="712178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Flood Plain Map / Future Land Use= Residential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46285"/>
            <a:ext cx="9144000" cy="5714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285"/>
            <a:ext cx="12192000" cy="58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97"/>
            <a:ext cx="10515600" cy="79083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Proposed Newberry Development 168.52 ACERS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5168"/>
            <a:ext cx="10515600" cy="46344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Current Zoning		R-40C		(.9)		151 Total Units</a:t>
            </a:r>
          </a:p>
          <a:p>
            <a:pPr marL="0" indent="0">
              <a:buNone/>
            </a:pPr>
            <a:r>
              <a:rPr lang="en-US" dirty="0" smtClean="0"/>
              <a:t>Front	25’	Sides 10’	Rear	25’	(</a:t>
            </a:r>
            <a:r>
              <a:rPr lang="en-US" sz="2400" dirty="0" smtClean="0"/>
              <a:t>Green Space 40%)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Proposed Zoning		R-25C		(2.5)		421 Total Units</a:t>
            </a:r>
          </a:p>
          <a:p>
            <a:pPr marL="0" indent="0">
              <a:buNone/>
            </a:pPr>
            <a:r>
              <a:rPr lang="en-US" dirty="0" smtClean="0"/>
              <a:t>Front 	20’	Side 7.5’	Rear 20’	(</a:t>
            </a:r>
            <a:r>
              <a:rPr lang="en-US" sz="2400" dirty="0" smtClean="0"/>
              <a:t>Green Space 25% -10% Buildable)</a:t>
            </a: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Orig. Proposed </a:t>
            </a:r>
            <a:r>
              <a:rPr lang="en-US" b="1" dirty="0" smtClean="0">
                <a:solidFill>
                  <a:schemeClr val="accent6"/>
                </a:solidFill>
              </a:rPr>
              <a:t>Density	</a:t>
            </a:r>
            <a:r>
              <a:rPr lang="en-US" b="1" dirty="0" smtClean="0">
                <a:solidFill>
                  <a:schemeClr val="accent6"/>
                </a:solidFill>
              </a:rPr>
              <a:t>R-25C</a:t>
            </a:r>
            <a:r>
              <a:rPr lang="en-US" b="1" dirty="0" smtClean="0">
                <a:solidFill>
                  <a:schemeClr val="accent6"/>
                </a:solidFill>
              </a:rPr>
              <a:t>		(1.77)		298 Total </a:t>
            </a:r>
            <a:r>
              <a:rPr lang="en-US" b="1" dirty="0" smtClean="0">
                <a:solidFill>
                  <a:schemeClr val="accent6"/>
                </a:solidFill>
              </a:rPr>
              <a:t>Units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New Proposed </a:t>
            </a:r>
            <a:r>
              <a:rPr lang="en-US" b="1" dirty="0">
                <a:solidFill>
                  <a:schemeClr val="accent6"/>
                </a:solidFill>
              </a:rPr>
              <a:t>Density	</a:t>
            </a:r>
            <a:r>
              <a:rPr lang="en-US" b="1" dirty="0" smtClean="0">
                <a:solidFill>
                  <a:schemeClr val="accent6"/>
                </a:solidFill>
              </a:rPr>
              <a:t>R-25C</a:t>
            </a:r>
            <a:r>
              <a:rPr lang="en-US" b="1" dirty="0">
                <a:solidFill>
                  <a:schemeClr val="accent6"/>
                </a:solidFill>
              </a:rPr>
              <a:t>		(</a:t>
            </a:r>
            <a:r>
              <a:rPr lang="en-US" b="1" dirty="0" smtClean="0">
                <a:solidFill>
                  <a:schemeClr val="accent6"/>
                </a:solidFill>
              </a:rPr>
              <a:t>1.65)</a:t>
            </a:r>
            <a:r>
              <a:rPr lang="en-US" b="1" dirty="0">
                <a:solidFill>
                  <a:schemeClr val="accent6"/>
                </a:solidFill>
              </a:rPr>
              <a:t>		</a:t>
            </a:r>
            <a:r>
              <a:rPr lang="en-US" b="1" dirty="0" smtClean="0">
                <a:solidFill>
                  <a:schemeClr val="accent6"/>
                </a:solidFill>
              </a:rPr>
              <a:t>278 </a:t>
            </a:r>
            <a:r>
              <a:rPr lang="en-US" b="1" dirty="0">
                <a:solidFill>
                  <a:schemeClr val="accent6"/>
                </a:solidFill>
              </a:rPr>
              <a:t>Total Units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707" y="0"/>
            <a:ext cx="12389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3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4"/>
            <a:ext cx="12192000" cy="68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17"/>
            <a:ext cx="12192000" cy="66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4"/>
            <a:ext cx="12192000" cy="67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2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135</Words>
  <Application>Microsoft Office PowerPoint</Application>
  <PresentationFormat>Widescreen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Flood Plain Map / Future Land Use= Residential</vt:lpstr>
      <vt:lpstr>PowerPoint Presentation</vt:lpstr>
      <vt:lpstr>Proposed Newberry Development 168.52 ACERS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Newberry Traffic Study</dc:title>
  <dc:creator>Curtis Hindman</dc:creator>
  <cp:lastModifiedBy>Curtis Hindman</cp:lastModifiedBy>
  <cp:revision>32</cp:revision>
  <dcterms:created xsi:type="dcterms:W3CDTF">2022-12-27T16:32:18Z</dcterms:created>
  <dcterms:modified xsi:type="dcterms:W3CDTF">2023-01-17T20:42:16Z</dcterms:modified>
</cp:coreProperties>
</file>