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Annexation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446088"/>
            <a:ext cx="7151807" cy="590295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Total Acres </a:t>
            </a:r>
            <a:r>
              <a:rPr lang="en-US" dirty="0"/>
              <a:t> </a:t>
            </a:r>
            <a:r>
              <a:rPr lang="en-US" dirty="0" smtClean="0"/>
              <a:t>152 Acres</a:t>
            </a:r>
          </a:p>
          <a:p>
            <a:endParaRPr lang="en-US" dirty="0"/>
          </a:p>
          <a:p>
            <a:r>
              <a:rPr lang="en-US" dirty="0" smtClean="0"/>
              <a:t>Types of Zoning </a:t>
            </a:r>
          </a:p>
          <a:p>
            <a:r>
              <a:rPr lang="en-US" dirty="0" smtClean="0"/>
              <a:t>R-25c</a:t>
            </a:r>
          </a:p>
          <a:p>
            <a:r>
              <a:rPr lang="en-US" dirty="0" smtClean="0"/>
              <a:t>GC</a:t>
            </a:r>
          </a:p>
          <a:p>
            <a:r>
              <a:rPr lang="en-US" dirty="0" smtClean="0"/>
              <a:t>MF</a:t>
            </a:r>
          </a:p>
          <a:p>
            <a:r>
              <a:rPr lang="en-US" dirty="0" smtClean="0"/>
              <a:t>Greenspace , as a requirement of the r-25C</a:t>
            </a:r>
          </a:p>
        </p:txBody>
      </p:sp>
    </p:spTree>
    <p:extLst>
      <p:ext uri="{BB962C8B-B14F-4D97-AF65-F5344CB8AC3E}">
        <p14:creationId xmlns:p14="http://schemas.microsoft.com/office/powerpoint/2010/main" val="132075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416" y="258792"/>
            <a:ext cx="10571998" cy="1086929"/>
          </a:xfrm>
        </p:spPr>
        <p:txBody>
          <a:bodyPr/>
          <a:lstStyle/>
          <a:p>
            <a:pPr algn="ctr"/>
            <a:r>
              <a:rPr lang="en-US" dirty="0" smtClean="0"/>
              <a:t>Future Character Map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Residential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7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/>
              <a:t>Implementation strategies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 smtClean="0"/>
              <a:t>Encourage </a:t>
            </a:r>
            <a:r>
              <a:rPr lang="en-US" sz="1600" dirty="0"/>
              <a:t>the use of historic tax incentives for </a:t>
            </a:r>
            <a:r>
              <a:rPr lang="en-US" sz="1600" dirty="0" smtClean="0"/>
              <a:t>the rehabilitation </a:t>
            </a:r>
            <a:r>
              <a:rPr lang="en-US" sz="1600" dirty="0"/>
              <a:t>of structures.</a:t>
            </a:r>
          </a:p>
          <a:p>
            <a:r>
              <a:rPr lang="en-US" sz="1600" dirty="0" smtClean="0"/>
              <a:t>Enforcement </a:t>
            </a:r>
            <a:r>
              <a:rPr lang="en-US" sz="1600" dirty="0"/>
              <a:t>of the historic overlay guidelines and </a:t>
            </a:r>
            <a:r>
              <a:rPr lang="en-US" sz="1600" dirty="0" smtClean="0"/>
              <a:t>HPC 	design </a:t>
            </a:r>
            <a:r>
              <a:rPr lang="en-US" sz="1600" dirty="0"/>
              <a:t>review</a:t>
            </a:r>
          </a:p>
          <a:p>
            <a:r>
              <a:rPr lang="en-US" sz="1600" dirty="0" smtClean="0"/>
              <a:t>Promote </a:t>
            </a:r>
            <a:r>
              <a:rPr lang="en-US" sz="1600" dirty="0"/>
              <a:t>infill that is architecturally appropriate and </a:t>
            </a:r>
            <a:r>
              <a:rPr lang="en-US" sz="1600" dirty="0" smtClean="0"/>
              <a:t>of compatible </a:t>
            </a:r>
            <a:r>
              <a:rPr lang="en-US" sz="1600" dirty="0"/>
              <a:t>with the </a:t>
            </a:r>
            <a:r>
              <a:rPr lang="en-US" sz="1600" dirty="0" smtClean="0"/>
              <a:t>neighborhood</a:t>
            </a:r>
          </a:p>
          <a:p>
            <a:r>
              <a:rPr lang="en-US" sz="1600" dirty="0" smtClean="0"/>
              <a:t>Educate </a:t>
            </a:r>
            <a:r>
              <a:rPr lang="en-US" sz="1600" dirty="0"/>
              <a:t>new and existing residents of HPC </a:t>
            </a:r>
            <a:r>
              <a:rPr lang="en-US" sz="1600" dirty="0" smtClean="0"/>
              <a:t>design guidelines</a:t>
            </a:r>
            <a:endParaRPr lang="en-US" sz="1600" dirty="0"/>
          </a:p>
          <a:p>
            <a:r>
              <a:rPr lang="en-US" sz="1600" dirty="0" smtClean="0"/>
              <a:t>Encourage </a:t>
            </a:r>
            <a:r>
              <a:rPr lang="en-US" sz="1600" dirty="0"/>
              <a:t>traditional neighborhood design principles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Intown</a:t>
            </a:r>
            <a:r>
              <a:rPr lang="en-US" dirty="0" smtClean="0"/>
              <a:t> </a:t>
            </a:r>
            <a:r>
              <a:rPr lang="en-US" dirty="0" err="1" smtClean="0"/>
              <a:t>Cooridor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787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Implementation strategies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Require streetscape plans for new development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Require underground utilities </a:t>
            </a:r>
            <a:endParaRPr lang="en-US" dirty="0" smtClean="0"/>
          </a:p>
          <a:p>
            <a:r>
              <a:rPr lang="en-US" dirty="0" smtClean="0"/>
              <a:t>Encourage </a:t>
            </a:r>
            <a:r>
              <a:rPr lang="en-US" dirty="0"/>
              <a:t>public street access and rear parking </a:t>
            </a:r>
            <a:endParaRPr lang="en-US" dirty="0" smtClean="0"/>
          </a:p>
          <a:p>
            <a:r>
              <a:rPr lang="en-US" dirty="0" smtClean="0"/>
              <a:t>Appropriate </a:t>
            </a:r>
            <a:r>
              <a:rPr lang="en-US" dirty="0"/>
              <a:t>building design </a:t>
            </a:r>
            <a:endParaRPr lang="en-US" dirty="0" smtClean="0"/>
          </a:p>
          <a:p>
            <a:r>
              <a:rPr lang="en-US" dirty="0" smtClean="0"/>
              <a:t>Encourage </a:t>
            </a:r>
            <a:r>
              <a:rPr lang="en-US" dirty="0"/>
              <a:t>two and three story structures </a:t>
            </a:r>
            <a:endParaRPr lang="en-US" dirty="0" smtClean="0"/>
          </a:p>
          <a:p>
            <a:r>
              <a:rPr lang="en-US" dirty="0" smtClean="0"/>
              <a:t>Gateway signage</a:t>
            </a:r>
          </a:p>
          <a:p>
            <a:r>
              <a:rPr lang="en-US" dirty="0" smtClean="0"/>
              <a:t>Encourage </a:t>
            </a:r>
            <a:r>
              <a:rPr lang="en-US" dirty="0"/>
              <a:t>development to locate close to roadway</a:t>
            </a:r>
          </a:p>
        </p:txBody>
      </p:sp>
    </p:spTree>
    <p:extLst>
      <p:ext uri="{BB962C8B-B14F-4D97-AF65-F5344CB8AC3E}">
        <p14:creationId xmlns:p14="http://schemas.microsoft.com/office/powerpoint/2010/main" val="354101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Character Map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04" y="2564606"/>
            <a:ext cx="9523562" cy="40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0" y="948531"/>
            <a:ext cx="3962400" cy="441007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4140062"/>
          </a:xfrm>
        </p:spPr>
        <p:txBody>
          <a:bodyPr/>
          <a:lstStyle/>
          <a:p>
            <a:r>
              <a:rPr lang="en-US" dirty="0" smtClean="0"/>
              <a:t>Total Lots - 9</a:t>
            </a:r>
          </a:p>
          <a:p>
            <a:r>
              <a:rPr lang="en-US" dirty="0" smtClean="0"/>
              <a:t>	4 lots will need to comply with the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Downtown 16 Overlay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Landscaping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Parking</a:t>
            </a:r>
          </a:p>
          <a:p>
            <a:r>
              <a:rPr lang="en-US" dirty="0" smtClean="0"/>
              <a:t>Creates walkability to residential a desired effect for the R25C zoning.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Townhomes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102" y="586595"/>
            <a:ext cx="6521570" cy="55899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Current regulations allow for 4 townhomes per acre- the project is showing 11.1 per acre ( Variance is requested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2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R25-C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633" y="2222500"/>
            <a:ext cx="5904782" cy="363855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4120" y="2222501"/>
            <a:ext cx="4294934" cy="37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R-25C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Requesting  227 lots</a:t>
            </a:r>
          </a:p>
          <a:p>
            <a:r>
              <a:rPr lang="en-US" dirty="0" smtClean="0"/>
              <a:t>Created three park areas</a:t>
            </a:r>
          </a:p>
          <a:p>
            <a:r>
              <a:rPr lang="en-US" dirty="0" smtClean="0"/>
              <a:t>Two landscaped entrances from Luther Bailey Rd. </a:t>
            </a:r>
          </a:p>
          <a:p>
            <a:r>
              <a:rPr lang="en-US" dirty="0" smtClean="0"/>
              <a:t>Meets development standards of 2.5 home per acre. </a:t>
            </a:r>
            <a:endParaRPr lang="en-US" dirty="0"/>
          </a:p>
          <a:p>
            <a:r>
              <a:rPr lang="en-US" dirty="0" smtClean="0"/>
              <a:t>Multi use trail to grant citizens an access point for walking, biking and golf carts to move through out the city. Reducing dependence of an automobile.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1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Zoning and Overlays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R- 40  - Requires 1 acre lots</a:t>
            </a:r>
          </a:p>
          <a:p>
            <a:r>
              <a:rPr lang="en-US" dirty="0" smtClean="0"/>
              <a:t>Portion of the Property lies in the Downtown 16 Overlay </a:t>
            </a:r>
          </a:p>
          <a:p>
            <a:r>
              <a:rPr lang="en-US" dirty="0" smtClean="0"/>
              <a:t>Portion of the Property lies in the Historic Overlay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229" y="2222500"/>
            <a:ext cx="5710844" cy="44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91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8429E5781D047A593292F59F60961" ma:contentTypeVersion="13" ma:contentTypeDescription="Create a new document." ma:contentTypeScope="" ma:versionID="cc6903ebe14ed6445ec8be08d22a3d31">
  <xsd:schema xmlns:xsd="http://www.w3.org/2001/XMLSchema" xmlns:xs="http://www.w3.org/2001/XMLSchema" xmlns:p="http://schemas.microsoft.com/office/2006/metadata/properties" xmlns:ns3="5fa40289-e67e-4164-a41a-33400b4e3311" xmlns:ns4="82c4c007-b448-4679-bc3c-ec5d8fa78ed3" targetNamespace="http://schemas.microsoft.com/office/2006/metadata/properties" ma:root="true" ma:fieldsID="ee116a285d6ccf30bfe9c96cca6039bc" ns3:_="" ns4:_="">
    <xsd:import namespace="5fa40289-e67e-4164-a41a-33400b4e3311"/>
    <xsd:import namespace="82c4c007-b448-4679-bc3c-ec5d8fa78e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40289-e67e-4164-a41a-33400b4e33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4c007-b448-4679-bc3c-ec5d8fa78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3CC5B0-7617-4673-8D28-4A2B61B62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B645C-6798-4E3A-AB5A-828E1683E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40289-e67e-4164-a41a-33400b4e3311"/>
    <ds:schemaRef ds:uri="82c4c007-b448-4679-bc3c-ec5d8fa78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366CE8-2378-4D83-999A-31A5551891BD}">
  <ds:schemaRefs>
    <ds:schemaRef ds:uri="http://schemas.microsoft.com/office/infopath/2007/PartnerControls"/>
    <ds:schemaRef ds:uri="http://purl.org/dc/terms/"/>
    <ds:schemaRef ds:uri="82c4c007-b448-4679-bc3c-ec5d8fa78ed3"/>
    <ds:schemaRef ds:uri="http://schemas.microsoft.com/office/2006/documentManagement/types"/>
    <ds:schemaRef ds:uri="5fa40289-e67e-4164-a41a-33400b4e331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1337</TotalTime>
  <Words>263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Quotable</vt:lpstr>
      <vt:lpstr>Lindsey Annexation</vt:lpstr>
      <vt:lpstr>Future Character Map</vt:lpstr>
      <vt:lpstr>Future Character Map</vt:lpstr>
      <vt:lpstr>Commercial</vt:lpstr>
      <vt:lpstr>Townhomes </vt:lpstr>
      <vt:lpstr>Residential R25-C</vt:lpstr>
      <vt:lpstr>R-25C </vt:lpstr>
      <vt:lpstr>Current Zoning and Overlays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Character Map</dc:title>
  <dc:creator>Dina Rimi</dc:creator>
  <cp:lastModifiedBy>Dina Rimi</cp:lastModifiedBy>
  <cp:revision>5</cp:revision>
  <dcterms:created xsi:type="dcterms:W3CDTF">2022-09-08T19:06:06Z</dcterms:created>
  <dcterms:modified xsi:type="dcterms:W3CDTF">2022-09-16T15:33:37Z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0x0101007718429E5781D047A593292F59F60961</vt:lpwstr>
  </property>
</Properties>
</file>