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1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31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986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9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F8F77-A3D6-4BFB-A98B-CC5C658249A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7B4122-7AD1-45AE-B528-A3ABA55B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2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761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CITY OF SENOIA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30657"/>
            <a:ext cx="9144000" cy="3629465"/>
          </a:xfrm>
        </p:spPr>
        <p:txBody>
          <a:bodyPr>
            <a:normAutofit/>
          </a:bodyPr>
          <a:lstStyle/>
          <a:p>
            <a:endParaRPr lang="en-US" sz="3600" b="1" dirty="0" smtClean="0"/>
          </a:p>
          <a:p>
            <a:r>
              <a:rPr lang="en-US" sz="4800" b="1" dirty="0" smtClean="0"/>
              <a:t>Howard Road Rezone </a:t>
            </a:r>
            <a:r>
              <a:rPr lang="en-US" sz="4800" b="1" dirty="0" smtClean="0"/>
              <a:t>Proposal</a:t>
            </a:r>
          </a:p>
          <a:p>
            <a:pPr algn="ctr"/>
            <a:r>
              <a:rPr lang="en-US" sz="4800" b="1" dirty="0" smtClean="0"/>
              <a:t>(R-40) Residential – (GI) General Industrial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9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7963"/>
            <a:ext cx="9144000" cy="998806"/>
          </a:xfrm>
        </p:spPr>
        <p:txBody>
          <a:bodyPr/>
          <a:lstStyle/>
          <a:p>
            <a:r>
              <a:rPr lang="en-US" dirty="0" smtClean="0"/>
              <a:t>Proposed Rezone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9"/>
            <a:ext cx="12192000" cy="48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07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Stream Buffer &amp; Sewer Easement Locations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51" y="1730326"/>
            <a:ext cx="9473097" cy="4670473"/>
          </a:xfrm>
        </p:spPr>
      </p:pic>
    </p:spTree>
    <p:extLst>
      <p:ext uri="{BB962C8B-B14F-4D97-AF65-F5344CB8AC3E}">
        <p14:creationId xmlns:p14="http://schemas.microsoft.com/office/powerpoint/2010/main" val="5340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852"/>
            <a:ext cx="12192000" cy="5226148"/>
          </a:xfrm>
        </p:spPr>
      </p:pic>
    </p:spTree>
    <p:extLst>
      <p:ext uri="{BB962C8B-B14F-4D97-AF65-F5344CB8AC3E}">
        <p14:creationId xmlns:p14="http://schemas.microsoft.com/office/powerpoint/2010/main" val="20372962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26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CITY OF SENOIA</vt:lpstr>
      <vt:lpstr>Proposed Rezone Area</vt:lpstr>
      <vt:lpstr>Stream Buffer &amp; Sewer Easement Locations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Rezone Are</dc:title>
  <dc:creator>Curtis Hindman</dc:creator>
  <cp:lastModifiedBy>Curtis Hindman</cp:lastModifiedBy>
  <cp:revision>5</cp:revision>
  <dcterms:created xsi:type="dcterms:W3CDTF">2022-11-28T14:12:23Z</dcterms:created>
  <dcterms:modified xsi:type="dcterms:W3CDTF">2022-11-28T21:23:38Z</dcterms:modified>
</cp:coreProperties>
</file>